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3" r:id="rId3"/>
    <p:sldId id="265" r:id="rId4"/>
    <p:sldId id="268" r:id="rId5"/>
    <p:sldId id="257" r:id="rId6"/>
    <p:sldId id="266" r:id="rId7"/>
    <p:sldId id="267" r:id="rId8"/>
    <p:sldId id="258" r:id="rId9"/>
    <p:sldId id="259" r:id="rId10"/>
    <p:sldId id="260" r:id="rId11"/>
    <p:sldId id="261" r:id="rId12"/>
    <p:sldId id="262" r:id="rId13"/>
    <p:sldId id="271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432852-C447-964D-B176-E4A55409616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E07534-66E0-894E-B932-1966FC5E6B11}">
      <dgm:prSet phldrT="[Text]" custT="1"/>
      <dgm:spPr/>
      <dgm:t>
        <a:bodyPr/>
        <a:lstStyle/>
        <a:p>
          <a:pPr algn="ctr"/>
          <a:r>
            <a:rPr lang="en-US" sz="3500" dirty="0" smtClean="0"/>
            <a:t>Leadership Energy</a:t>
          </a:r>
          <a:endParaRPr lang="en-US" sz="3500" dirty="0"/>
        </a:p>
      </dgm:t>
    </dgm:pt>
    <dgm:pt modelId="{05593D07-10F2-5648-96B6-E6E905740132}" type="parTrans" cxnId="{84944D2A-7083-A243-A54F-F5B3FA2DB56E}">
      <dgm:prSet/>
      <dgm:spPr/>
      <dgm:t>
        <a:bodyPr/>
        <a:lstStyle/>
        <a:p>
          <a:endParaRPr lang="en-US"/>
        </a:p>
      </dgm:t>
    </dgm:pt>
    <dgm:pt modelId="{CCE8A91D-E55C-2145-8294-3803A271F628}" type="sibTrans" cxnId="{84944D2A-7083-A243-A54F-F5B3FA2DB56E}">
      <dgm:prSet/>
      <dgm:spPr/>
      <dgm:t>
        <a:bodyPr/>
        <a:lstStyle/>
        <a:p>
          <a:endParaRPr lang="en-US"/>
        </a:p>
      </dgm:t>
    </dgm:pt>
    <dgm:pt modelId="{B3C8F9DC-E73A-D34D-9298-E230B6897755}" type="pres">
      <dgm:prSet presAssocID="{63432852-C447-964D-B176-E4A5540961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9381D-2DBF-DD45-8584-94BFC5EA36D1}" type="pres">
      <dgm:prSet presAssocID="{22E07534-66E0-894E-B932-1966FC5E6B11}" presName="parentText" presStyleLbl="node1" presStyleIdx="0" presStyleCnt="1" custScaleX="54630" custLinFactNeighborY="-14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944D2A-7083-A243-A54F-F5B3FA2DB56E}" srcId="{63432852-C447-964D-B176-E4A554096169}" destId="{22E07534-66E0-894E-B932-1966FC5E6B11}" srcOrd="0" destOrd="0" parTransId="{05593D07-10F2-5648-96B6-E6E905740132}" sibTransId="{CCE8A91D-E55C-2145-8294-3803A271F628}"/>
    <dgm:cxn modelId="{61983322-2375-E341-BE50-ACB4D25350BB}" type="presOf" srcId="{63432852-C447-964D-B176-E4A554096169}" destId="{B3C8F9DC-E73A-D34D-9298-E230B6897755}" srcOrd="0" destOrd="0" presId="urn:microsoft.com/office/officeart/2005/8/layout/vList2"/>
    <dgm:cxn modelId="{F16336E0-4605-EA47-B9BE-005B4BFBE6EE}" type="presOf" srcId="{22E07534-66E0-894E-B932-1966FC5E6B11}" destId="{E599381D-2DBF-DD45-8584-94BFC5EA36D1}" srcOrd="0" destOrd="0" presId="urn:microsoft.com/office/officeart/2005/8/layout/vList2"/>
    <dgm:cxn modelId="{4C3B758C-CE47-8A45-B0A4-D2230ECAE001}" type="presParOf" srcId="{B3C8F9DC-E73A-D34D-9298-E230B6897755}" destId="{E599381D-2DBF-DD45-8584-94BFC5EA36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A9BDAF-45A9-DB4E-B218-505DCF2C0BDB}" type="doc">
      <dgm:prSet loTypeId="urn:microsoft.com/office/officeart/2005/8/layout/equation1" loCatId="" qsTypeId="urn:microsoft.com/office/officeart/2005/8/quickstyle/simple4" qsCatId="simple" csTypeId="urn:microsoft.com/office/officeart/2005/8/colors/accent1_2" csCatId="accent1" phldr="1"/>
      <dgm:spPr/>
    </dgm:pt>
    <dgm:pt modelId="{20CD34D8-8885-814F-B0A2-A1D305740575}">
      <dgm:prSet phldrT="[Text]"/>
      <dgm:spPr/>
      <dgm:t>
        <a:bodyPr/>
        <a:lstStyle/>
        <a:p>
          <a:r>
            <a:rPr lang="en-US" dirty="0" smtClean="0"/>
            <a:t>Truth</a:t>
          </a:r>
          <a:endParaRPr lang="en-US" dirty="0"/>
        </a:p>
      </dgm:t>
    </dgm:pt>
    <dgm:pt modelId="{CE090ED9-B476-A042-B802-64BB0AFCF25B}" type="parTrans" cxnId="{4AC3B8E9-9C9F-0649-B469-597AF063D60D}">
      <dgm:prSet/>
      <dgm:spPr/>
      <dgm:t>
        <a:bodyPr/>
        <a:lstStyle/>
        <a:p>
          <a:endParaRPr lang="en-US"/>
        </a:p>
      </dgm:t>
    </dgm:pt>
    <dgm:pt modelId="{B1E91905-36E6-A54B-A8F9-EB668AA8F0AF}" type="sibTrans" cxnId="{4AC3B8E9-9C9F-0649-B469-597AF063D60D}">
      <dgm:prSet/>
      <dgm:spPr/>
      <dgm:t>
        <a:bodyPr/>
        <a:lstStyle/>
        <a:p>
          <a:endParaRPr lang="en-US"/>
        </a:p>
      </dgm:t>
    </dgm:pt>
    <dgm:pt modelId="{C28713FC-9A24-8445-8355-01E7F5ECD59F}">
      <dgm:prSet phldrT="[Text]"/>
      <dgm:spPr/>
      <dgm:t>
        <a:bodyPr/>
        <a:lstStyle/>
        <a:p>
          <a:r>
            <a:rPr lang="en-US" dirty="0" smtClean="0"/>
            <a:t>Grace</a:t>
          </a:r>
          <a:endParaRPr lang="en-US" dirty="0"/>
        </a:p>
      </dgm:t>
    </dgm:pt>
    <dgm:pt modelId="{4D702B16-A566-5D40-8544-A15300F8C4F1}" type="parTrans" cxnId="{6682710F-72B2-814E-BD9B-9C490948A47A}">
      <dgm:prSet/>
      <dgm:spPr/>
      <dgm:t>
        <a:bodyPr/>
        <a:lstStyle/>
        <a:p>
          <a:endParaRPr lang="en-US"/>
        </a:p>
      </dgm:t>
    </dgm:pt>
    <dgm:pt modelId="{3423DE32-7C0E-D249-8DA4-E54554343F66}" type="sibTrans" cxnId="{6682710F-72B2-814E-BD9B-9C490948A47A}">
      <dgm:prSet/>
      <dgm:spPr/>
      <dgm:t>
        <a:bodyPr/>
        <a:lstStyle/>
        <a:p>
          <a:endParaRPr lang="en-US"/>
        </a:p>
      </dgm:t>
    </dgm:pt>
    <dgm:pt modelId="{A6B87EC2-1AA7-5442-ACD6-2C158C6D2EAF}">
      <dgm:prSet phldrT="[Text]"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81123363-158A-0A44-B74C-671988DB5B04}" type="parTrans" cxnId="{3C4689A2-0E2F-0C4E-A2CF-F0F0ECBC6E4C}">
      <dgm:prSet/>
      <dgm:spPr/>
      <dgm:t>
        <a:bodyPr/>
        <a:lstStyle/>
        <a:p>
          <a:endParaRPr lang="en-US"/>
        </a:p>
      </dgm:t>
    </dgm:pt>
    <dgm:pt modelId="{DCD053A9-5AF4-F041-BD30-A69B01B4BA39}" type="sibTrans" cxnId="{3C4689A2-0E2F-0C4E-A2CF-F0F0ECBC6E4C}">
      <dgm:prSet/>
      <dgm:spPr/>
      <dgm:t>
        <a:bodyPr/>
        <a:lstStyle/>
        <a:p>
          <a:endParaRPr lang="en-US"/>
        </a:p>
      </dgm:t>
    </dgm:pt>
    <dgm:pt modelId="{65EBE556-C34C-E84A-B5B3-EDA2BC796845}" type="pres">
      <dgm:prSet presAssocID="{58A9BDAF-45A9-DB4E-B218-505DCF2C0BDB}" presName="linearFlow" presStyleCnt="0">
        <dgm:presLayoutVars>
          <dgm:dir/>
          <dgm:resizeHandles val="exact"/>
        </dgm:presLayoutVars>
      </dgm:prSet>
      <dgm:spPr/>
    </dgm:pt>
    <dgm:pt modelId="{9CBB9A67-6CEE-B644-B591-0A12C3C2C4DA}" type="pres">
      <dgm:prSet presAssocID="{20CD34D8-8885-814F-B0A2-A1D30574057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8A17A-58B5-524D-BF3A-B7C049E69DB2}" type="pres">
      <dgm:prSet presAssocID="{B1E91905-36E6-A54B-A8F9-EB668AA8F0AF}" presName="spacerL" presStyleCnt="0"/>
      <dgm:spPr/>
    </dgm:pt>
    <dgm:pt modelId="{14C94C26-54B3-9C43-8121-1E947C6234CD}" type="pres">
      <dgm:prSet presAssocID="{B1E91905-36E6-A54B-A8F9-EB668AA8F0A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D1A3EB6-CAEB-B945-A027-1CA9E46C36A6}" type="pres">
      <dgm:prSet presAssocID="{B1E91905-36E6-A54B-A8F9-EB668AA8F0AF}" presName="spacerR" presStyleCnt="0"/>
      <dgm:spPr/>
    </dgm:pt>
    <dgm:pt modelId="{E9865CD8-8E0C-D94C-ADF1-B865BF02C24F}" type="pres">
      <dgm:prSet presAssocID="{C28713FC-9A24-8445-8355-01E7F5ECD5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454D93-1EC8-CB42-97ED-ED04ABFCB6D4}" type="pres">
      <dgm:prSet presAssocID="{3423DE32-7C0E-D249-8DA4-E54554343F66}" presName="spacerL" presStyleCnt="0"/>
      <dgm:spPr/>
    </dgm:pt>
    <dgm:pt modelId="{AA7AF4B1-2094-0443-B787-188E42B0AE1F}" type="pres">
      <dgm:prSet presAssocID="{3423DE32-7C0E-D249-8DA4-E54554343F6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66368E3-57CF-F84B-A223-1FCADE2E7646}" type="pres">
      <dgm:prSet presAssocID="{3423DE32-7C0E-D249-8DA4-E54554343F66}" presName="spacerR" presStyleCnt="0"/>
      <dgm:spPr/>
    </dgm:pt>
    <dgm:pt modelId="{87299915-E39E-C141-BA76-DE0CA156B2EF}" type="pres">
      <dgm:prSet presAssocID="{A6B87EC2-1AA7-5442-ACD6-2C158C6D2EA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91AA24-C6DF-C849-9AA5-784C9A358210}" type="presOf" srcId="{A6B87EC2-1AA7-5442-ACD6-2C158C6D2EAF}" destId="{87299915-E39E-C141-BA76-DE0CA156B2EF}" srcOrd="0" destOrd="0" presId="urn:microsoft.com/office/officeart/2005/8/layout/equation1"/>
    <dgm:cxn modelId="{9E1D3356-DD0E-6240-BF65-E0BDEC55E017}" type="presOf" srcId="{58A9BDAF-45A9-DB4E-B218-505DCF2C0BDB}" destId="{65EBE556-C34C-E84A-B5B3-EDA2BC796845}" srcOrd="0" destOrd="0" presId="urn:microsoft.com/office/officeart/2005/8/layout/equation1"/>
    <dgm:cxn modelId="{B88FF7A4-D716-7D47-B235-644304A47A76}" type="presOf" srcId="{C28713FC-9A24-8445-8355-01E7F5ECD59F}" destId="{E9865CD8-8E0C-D94C-ADF1-B865BF02C24F}" srcOrd="0" destOrd="0" presId="urn:microsoft.com/office/officeart/2005/8/layout/equation1"/>
    <dgm:cxn modelId="{03BEB8EF-2B07-304E-8816-620794A6C889}" type="presOf" srcId="{20CD34D8-8885-814F-B0A2-A1D305740575}" destId="{9CBB9A67-6CEE-B644-B591-0A12C3C2C4DA}" srcOrd="0" destOrd="0" presId="urn:microsoft.com/office/officeart/2005/8/layout/equation1"/>
    <dgm:cxn modelId="{D6B42282-BE65-0943-AEFA-B0EE6C99C99F}" type="presOf" srcId="{3423DE32-7C0E-D249-8DA4-E54554343F66}" destId="{AA7AF4B1-2094-0443-B787-188E42B0AE1F}" srcOrd="0" destOrd="0" presId="urn:microsoft.com/office/officeart/2005/8/layout/equation1"/>
    <dgm:cxn modelId="{4AC3B8E9-9C9F-0649-B469-597AF063D60D}" srcId="{58A9BDAF-45A9-DB4E-B218-505DCF2C0BDB}" destId="{20CD34D8-8885-814F-B0A2-A1D305740575}" srcOrd="0" destOrd="0" parTransId="{CE090ED9-B476-A042-B802-64BB0AFCF25B}" sibTransId="{B1E91905-36E6-A54B-A8F9-EB668AA8F0AF}"/>
    <dgm:cxn modelId="{6682710F-72B2-814E-BD9B-9C490948A47A}" srcId="{58A9BDAF-45A9-DB4E-B218-505DCF2C0BDB}" destId="{C28713FC-9A24-8445-8355-01E7F5ECD59F}" srcOrd="1" destOrd="0" parTransId="{4D702B16-A566-5D40-8544-A15300F8C4F1}" sibTransId="{3423DE32-7C0E-D249-8DA4-E54554343F66}"/>
    <dgm:cxn modelId="{3C4689A2-0E2F-0C4E-A2CF-F0F0ECBC6E4C}" srcId="{58A9BDAF-45A9-DB4E-B218-505DCF2C0BDB}" destId="{A6B87EC2-1AA7-5442-ACD6-2C158C6D2EAF}" srcOrd="2" destOrd="0" parTransId="{81123363-158A-0A44-B74C-671988DB5B04}" sibTransId="{DCD053A9-5AF4-F041-BD30-A69B01B4BA39}"/>
    <dgm:cxn modelId="{1A4477A6-5F67-DB4C-BDE7-623F45AC4C7A}" type="presOf" srcId="{B1E91905-36E6-A54B-A8F9-EB668AA8F0AF}" destId="{14C94C26-54B3-9C43-8121-1E947C6234CD}" srcOrd="0" destOrd="0" presId="urn:microsoft.com/office/officeart/2005/8/layout/equation1"/>
    <dgm:cxn modelId="{CA38C261-C2D7-854C-B235-675000803877}" type="presParOf" srcId="{65EBE556-C34C-E84A-B5B3-EDA2BC796845}" destId="{9CBB9A67-6CEE-B644-B591-0A12C3C2C4DA}" srcOrd="0" destOrd="0" presId="urn:microsoft.com/office/officeart/2005/8/layout/equation1"/>
    <dgm:cxn modelId="{FCE293B8-211B-874E-B1EC-0A693A15AEF3}" type="presParOf" srcId="{65EBE556-C34C-E84A-B5B3-EDA2BC796845}" destId="{28D8A17A-58B5-524D-BF3A-B7C049E69DB2}" srcOrd="1" destOrd="0" presId="urn:microsoft.com/office/officeart/2005/8/layout/equation1"/>
    <dgm:cxn modelId="{6B36429F-8BF8-6D4A-8924-837186A7A8A0}" type="presParOf" srcId="{65EBE556-C34C-E84A-B5B3-EDA2BC796845}" destId="{14C94C26-54B3-9C43-8121-1E947C6234CD}" srcOrd="2" destOrd="0" presId="urn:microsoft.com/office/officeart/2005/8/layout/equation1"/>
    <dgm:cxn modelId="{39003C39-1E46-3743-9010-8BD29894F6E9}" type="presParOf" srcId="{65EBE556-C34C-E84A-B5B3-EDA2BC796845}" destId="{8D1A3EB6-CAEB-B945-A027-1CA9E46C36A6}" srcOrd="3" destOrd="0" presId="urn:microsoft.com/office/officeart/2005/8/layout/equation1"/>
    <dgm:cxn modelId="{5B849F4E-208A-3D49-B9AB-213EE84B8D5E}" type="presParOf" srcId="{65EBE556-C34C-E84A-B5B3-EDA2BC796845}" destId="{E9865CD8-8E0C-D94C-ADF1-B865BF02C24F}" srcOrd="4" destOrd="0" presId="urn:microsoft.com/office/officeart/2005/8/layout/equation1"/>
    <dgm:cxn modelId="{1707C797-F920-A44F-AA9F-E4EFC35DC069}" type="presParOf" srcId="{65EBE556-C34C-E84A-B5B3-EDA2BC796845}" destId="{88454D93-1EC8-CB42-97ED-ED04ABFCB6D4}" srcOrd="5" destOrd="0" presId="urn:microsoft.com/office/officeart/2005/8/layout/equation1"/>
    <dgm:cxn modelId="{72676B9B-24C2-B64D-8C16-21F2C28AA885}" type="presParOf" srcId="{65EBE556-C34C-E84A-B5B3-EDA2BC796845}" destId="{AA7AF4B1-2094-0443-B787-188E42B0AE1F}" srcOrd="6" destOrd="0" presId="urn:microsoft.com/office/officeart/2005/8/layout/equation1"/>
    <dgm:cxn modelId="{BF2BDFED-817C-F543-ACB1-FE8A9A180A91}" type="presParOf" srcId="{65EBE556-C34C-E84A-B5B3-EDA2BC796845}" destId="{566368E3-57CF-F84B-A223-1FCADE2E7646}" srcOrd="7" destOrd="0" presId="urn:microsoft.com/office/officeart/2005/8/layout/equation1"/>
    <dgm:cxn modelId="{38C3991D-3B26-2C49-ABF5-9F272333E8C8}" type="presParOf" srcId="{65EBE556-C34C-E84A-B5B3-EDA2BC796845}" destId="{87299915-E39E-C141-BA76-DE0CA156B2E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432852-C447-964D-B176-E4A55409616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E07534-66E0-894E-B932-1966FC5E6B11}">
      <dgm:prSet phldrT="[Text]" custT="1"/>
      <dgm:spPr/>
      <dgm:t>
        <a:bodyPr/>
        <a:lstStyle/>
        <a:p>
          <a:pPr algn="ctr"/>
          <a:r>
            <a:rPr lang="en-US" sz="3500" dirty="0" smtClean="0"/>
            <a:t>Truth</a:t>
          </a:r>
          <a:endParaRPr lang="en-US" sz="3500" dirty="0"/>
        </a:p>
      </dgm:t>
    </dgm:pt>
    <dgm:pt modelId="{05593D07-10F2-5648-96B6-E6E905740132}" type="parTrans" cxnId="{84944D2A-7083-A243-A54F-F5B3FA2DB56E}">
      <dgm:prSet/>
      <dgm:spPr/>
      <dgm:t>
        <a:bodyPr/>
        <a:lstStyle/>
        <a:p>
          <a:endParaRPr lang="en-US"/>
        </a:p>
      </dgm:t>
    </dgm:pt>
    <dgm:pt modelId="{CCE8A91D-E55C-2145-8294-3803A271F628}" type="sibTrans" cxnId="{84944D2A-7083-A243-A54F-F5B3FA2DB56E}">
      <dgm:prSet/>
      <dgm:spPr/>
      <dgm:t>
        <a:bodyPr/>
        <a:lstStyle/>
        <a:p>
          <a:endParaRPr lang="en-US"/>
        </a:p>
      </dgm:t>
    </dgm:pt>
    <dgm:pt modelId="{B3C8F9DC-E73A-D34D-9298-E230B6897755}" type="pres">
      <dgm:prSet presAssocID="{63432852-C447-964D-B176-E4A5540961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9381D-2DBF-DD45-8584-94BFC5EA36D1}" type="pres">
      <dgm:prSet presAssocID="{22E07534-66E0-894E-B932-1966FC5E6B11}" presName="parentText" presStyleLbl="node1" presStyleIdx="0" presStyleCnt="1" custScaleX="26415" custLinFactNeighborY="-14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C9CE5-637E-F242-B4BC-F2AE9A2E2621}" type="presOf" srcId="{22E07534-66E0-894E-B932-1966FC5E6B11}" destId="{E599381D-2DBF-DD45-8584-94BFC5EA36D1}" srcOrd="0" destOrd="0" presId="urn:microsoft.com/office/officeart/2005/8/layout/vList2"/>
    <dgm:cxn modelId="{84944D2A-7083-A243-A54F-F5B3FA2DB56E}" srcId="{63432852-C447-964D-B176-E4A554096169}" destId="{22E07534-66E0-894E-B932-1966FC5E6B11}" srcOrd="0" destOrd="0" parTransId="{05593D07-10F2-5648-96B6-E6E905740132}" sibTransId="{CCE8A91D-E55C-2145-8294-3803A271F628}"/>
    <dgm:cxn modelId="{9964AE17-9A97-F645-A107-A2D167BAFB68}" type="presOf" srcId="{63432852-C447-964D-B176-E4A554096169}" destId="{B3C8F9DC-E73A-D34D-9298-E230B6897755}" srcOrd="0" destOrd="0" presId="urn:microsoft.com/office/officeart/2005/8/layout/vList2"/>
    <dgm:cxn modelId="{C22308FA-BEB3-614D-9951-E47F66A543EF}" type="presParOf" srcId="{B3C8F9DC-E73A-D34D-9298-E230B6897755}" destId="{E599381D-2DBF-DD45-8584-94BFC5EA36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432852-C447-964D-B176-E4A55409616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E07534-66E0-894E-B932-1966FC5E6B11}">
      <dgm:prSet phldrT="[Text]" custT="1"/>
      <dgm:spPr/>
      <dgm:t>
        <a:bodyPr/>
        <a:lstStyle/>
        <a:p>
          <a:pPr algn="ctr"/>
          <a:r>
            <a:rPr lang="en-US" sz="3500" dirty="0" smtClean="0"/>
            <a:t>Grace</a:t>
          </a:r>
          <a:endParaRPr lang="en-US" sz="3500" dirty="0"/>
        </a:p>
      </dgm:t>
    </dgm:pt>
    <dgm:pt modelId="{05593D07-10F2-5648-96B6-E6E905740132}" type="parTrans" cxnId="{84944D2A-7083-A243-A54F-F5B3FA2DB56E}">
      <dgm:prSet/>
      <dgm:spPr/>
      <dgm:t>
        <a:bodyPr/>
        <a:lstStyle/>
        <a:p>
          <a:endParaRPr lang="en-US"/>
        </a:p>
      </dgm:t>
    </dgm:pt>
    <dgm:pt modelId="{CCE8A91D-E55C-2145-8294-3803A271F628}" type="sibTrans" cxnId="{84944D2A-7083-A243-A54F-F5B3FA2DB56E}">
      <dgm:prSet/>
      <dgm:spPr/>
      <dgm:t>
        <a:bodyPr/>
        <a:lstStyle/>
        <a:p>
          <a:endParaRPr lang="en-US"/>
        </a:p>
      </dgm:t>
    </dgm:pt>
    <dgm:pt modelId="{B3C8F9DC-E73A-D34D-9298-E230B6897755}" type="pres">
      <dgm:prSet presAssocID="{63432852-C447-964D-B176-E4A5540961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9381D-2DBF-DD45-8584-94BFC5EA36D1}" type="pres">
      <dgm:prSet presAssocID="{22E07534-66E0-894E-B932-1966FC5E6B11}" presName="parentText" presStyleLbl="node1" presStyleIdx="0" presStyleCnt="1" custScaleX="26415" custLinFactNeighborY="-14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944D2A-7083-A243-A54F-F5B3FA2DB56E}" srcId="{63432852-C447-964D-B176-E4A554096169}" destId="{22E07534-66E0-894E-B932-1966FC5E6B11}" srcOrd="0" destOrd="0" parTransId="{05593D07-10F2-5648-96B6-E6E905740132}" sibTransId="{CCE8A91D-E55C-2145-8294-3803A271F628}"/>
    <dgm:cxn modelId="{38E5EEA4-C828-FA42-8716-C9F88CE0379B}" type="presOf" srcId="{22E07534-66E0-894E-B932-1966FC5E6B11}" destId="{E599381D-2DBF-DD45-8584-94BFC5EA36D1}" srcOrd="0" destOrd="0" presId="urn:microsoft.com/office/officeart/2005/8/layout/vList2"/>
    <dgm:cxn modelId="{A47D91E6-B729-0B44-8948-68D2D4176B16}" type="presOf" srcId="{63432852-C447-964D-B176-E4A554096169}" destId="{B3C8F9DC-E73A-D34D-9298-E230B6897755}" srcOrd="0" destOrd="0" presId="urn:microsoft.com/office/officeart/2005/8/layout/vList2"/>
    <dgm:cxn modelId="{126E18F9-2E64-CF46-BEF1-CC398738CFF1}" type="presParOf" srcId="{B3C8F9DC-E73A-D34D-9298-E230B6897755}" destId="{E599381D-2DBF-DD45-8584-94BFC5EA36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8A9BDAF-45A9-DB4E-B218-505DCF2C0BDB}" type="doc">
      <dgm:prSet loTypeId="urn:microsoft.com/office/officeart/2005/8/layout/equation1" loCatId="" qsTypeId="urn:microsoft.com/office/officeart/2005/8/quickstyle/simple4" qsCatId="simple" csTypeId="urn:microsoft.com/office/officeart/2005/8/colors/accent1_2" csCatId="accent1" phldr="1"/>
      <dgm:spPr/>
    </dgm:pt>
    <dgm:pt modelId="{20CD34D8-8885-814F-B0A2-A1D305740575}">
      <dgm:prSet phldrT="[Text]" custT="1"/>
      <dgm:spPr/>
      <dgm:t>
        <a:bodyPr/>
        <a:lstStyle/>
        <a:p>
          <a:r>
            <a:rPr lang="en-US" sz="3600" dirty="0" smtClean="0"/>
            <a:t>Time</a:t>
          </a:r>
          <a:endParaRPr lang="en-US" sz="3600" dirty="0"/>
        </a:p>
      </dgm:t>
    </dgm:pt>
    <dgm:pt modelId="{CE090ED9-B476-A042-B802-64BB0AFCF25B}" type="parTrans" cxnId="{4AC3B8E9-9C9F-0649-B469-597AF063D60D}">
      <dgm:prSet/>
      <dgm:spPr/>
      <dgm:t>
        <a:bodyPr/>
        <a:lstStyle/>
        <a:p>
          <a:endParaRPr lang="en-US"/>
        </a:p>
      </dgm:t>
    </dgm:pt>
    <dgm:pt modelId="{B1E91905-36E6-A54B-A8F9-EB668AA8F0AF}" type="sibTrans" cxnId="{4AC3B8E9-9C9F-0649-B469-597AF063D60D}">
      <dgm:prSet/>
      <dgm:spPr/>
      <dgm:t>
        <a:bodyPr/>
        <a:lstStyle/>
        <a:p>
          <a:endParaRPr lang="en-US"/>
        </a:p>
      </dgm:t>
    </dgm:pt>
    <dgm:pt modelId="{A6B87EC2-1AA7-5442-ACD6-2C158C6D2EAF}">
      <dgm:prSet phldrT="[Text]" custT="1"/>
      <dgm:spPr/>
      <dgm:t>
        <a:bodyPr/>
        <a:lstStyle/>
        <a:p>
          <a:endParaRPr lang="en-US" sz="3200" dirty="0"/>
        </a:p>
      </dgm:t>
    </dgm:pt>
    <dgm:pt modelId="{81123363-158A-0A44-B74C-671988DB5B04}" type="parTrans" cxnId="{3C4689A2-0E2F-0C4E-A2CF-F0F0ECBC6E4C}">
      <dgm:prSet/>
      <dgm:spPr/>
      <dgm:t>
        <a:bodyPr/>
        <a:lstStyle/>
        <a:p>
          <a:endParaRPr lang="en-US"/>
        </a:p>
      </dgm:t>
    </dgm:pt>
    <dgm:pt modelId="{DCD053A9-5AF4-F041-BD30-A69B01B4BA39}" type="sibTrans" cxnId="{3C4689A2-0E2F-0C4E-A2CF-F0F0ECBC6E4C}">
      <dgm:prSet/>
      <dgm:spPr/>
      <dgm:t>
        <a:bodyPr/>
        <a:lstStyle/>
        <a:p>
          <a:endParaRPr lang="en-US"/>
        </a:p>
      </dgm:t>
    </dgm:pt>
    <dgm:pt modelId="{65EBE556-C34C-E84A-B5B3-EDA2BC796845}" type="pres">
      <dgm:prSet presAssocID="{58A9BDAF-45A9-DB4E-B218-505DCF2C0BDB}" presName="linearFlow" presStyleCnt="0">
        <dgm:presLayoutVars>
          <dgm:dir/>
          <dgm:resizeHandles val="exact"/>
        </dgm:presLayoutVars>
      </dgm:prSet>
      <dgm:spPr/>
    </dgm:pt>
    <dgm:pt modelId="{9CBB9A67-6CEE-B644-B591-0A12C3C2C4DA}" type="pres">
      <dgm:prSet presAssocID="{20CD34D8-8885-814F-B0A2-A1D30574057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8A17A-58B5-524D-BF3A-B7C049E69DB2}" type="pres">
      <dgm:prSet presAssocID="{B1E91905-36E6-A54B-A8F9-EB668AA8F0AF}" presName="spacerL" presStyleCnt="0"/>
      <dgm:spPr/>
    </dgm:pt>
    <dgm:pt modelId="{14C94C26-54B3-9C43-8121-1E947C6234CD}" type="pres">
      <dgm:prSet presAssocID="{B1E91905-36E6-A54B-A8F9-EB668AA8F0AF}" presName="sibTrans" presStyleLbl="sibTrans2D1" presStyleIdx="0" presStyleCnt="1" custLinFactNeighborX="-21708"/>
      <dgm:spPr/>
      <dgm:t>
        <a:bodyPr/>
        <a:lstStyle/>
        <a:p>
          <a:endParaRPr lang="en-US"/>
        </a:p>
      </dgm:t>
    </dgm:pt>
    <dgm:pt modelId="{8D1A3EB6-CAEB-B945-A027-1CA9E46C36A6}" type="pres">
      <dgm:prSet presAssocID="{B1E91905-36E6-A54B-A8F9-EB668AA8F0AF}" presName="spacerR" presStyleCnt="0"/>
      <dgm:spPr/>
    </dgm:pt>
    <dgm:pt modelId="{87299915-E39E-C141-BA76-DE0CA156B2EF}" type="pres">
      <dgm:prSet presAssocID="{A6B87EC2-1AA7-5442-ACD6-2C158C6D2EAF}" presName="node" presStyleLbl="node1" presStyleIdx="1" presStyleCnt="2" custLinFactNeighborX="-54265" custLinFactNeighborY="-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4689A2-0E2F-0C4E-A2CF-F0F0ECBC6E4C}" srcId="{58A9BDAF-45A9-DB4E-B218-505DCF2C0BDB}" destId="{A6B87EC2-1AA7-5442-ACD6-2C158C6D2EAF}" srcOrd="1" destOrd="0" parTransId="{81123363-158A-0A44-B74C-671988DB5B04}" sibTransId="{DCD053A9-5AF4-F041-BD30-A69B01B4BA39}"/>
    <dgm:cxn modelId="{058DC805-FDBF-6B4A-8FE2-594AFC619CF1}" type="presOf" srcId="{A6B87EC2-1AA7-5442-ACD6-2C158C6D2EAF}" destId="{87299915-E39E-C141-BA76-DE0CA156B2EF}" srcOrd="0" destOrd="0" presId="urn:microsoft.com/office/officeart/2005/8/layout/equation1"/>
    <dgm:cxn modelId="{8FD1EE85-0F31-374C-B8D7-AD90851A3960}" type="presOf" srcId="{58A9BDAF-45A9-DB4E-B218-505DCF2C0BDB}" destId="{65EBE556-C34C-E84A-B5B3-EDA2BC796845}" srcOrd="0" destOrd="0" presId="urn:microsoft.com/office/officeart/2005/8/layout/equation1"/>
    <dgm:cxn modelId="{E6D5CE91-4359-AD41-82FF-8ABA1F3B2B60}" type="presOf" srcId="{B1E91905-36E6-A54B-A8F9-EB668AA8F0AF}" destId="{14C94C26-54B3-9C43-8121-1E947C6234CD}" srcOrd="0" destOrd="0" presId="urn:microsoft.com/office/officeart/2005/8/layout/equation1"/>
    <dgm:cxn modelId="{03013CB0-EAB4-854D-9519-4F0D3FCFA190}" type="presOf" srcId="{20CD34D8-8885-814F-B0A2-A1D305740575}" destId="{9CBB9A67-6CEE-B644-B591-0A12C3C2C4DA}" srcOrd="0" destOrd="0" presId="urn:microsoft.com/office/officeart/2005/8/layout/equation1"/>
    <dgm:cxn modelId="{4AC3B8E9-9C9F-0649-B469-597AF063D60D}" srcId="{58A9BDAF-45A9-DB4E-B218-505DCF2C0BDB}" destId="{20CD34D8-8885-814F-B0A2-A1D305740575}" srcOrd="0" destOrd="0" parTransId="{CE090ED9-B476-A042-B802-64BB0AFCF25B}" sibTransId="{B1E91905-36E6-A54B-A8F9-EB668AA8F0AF}"/>
    <dgm:cxn modelId="{A1303B02-AEB6-704D-91BC-40D67314F475}" type="presParOf" srcId="{65EBE556-C34C-E84A-B5B3-EDA2BC796845}" destId="{9CBB9A67-6CEE-B644-B591-0A12C3C2C4DA}" srcOrd="0" destOrd="0" presId="urn:microsoft.com/office/officeart/2005/8/layout/equation1"/>
    <dgm:cxn modelId="{93EFC75A-A392-7943-A41E-BD70B4BF700B}" type="presParOf" srcId="{65EBE556-C34C-E84A-B5B3-EDA2BC796845}" destId="{28D8A17A-58B5-524D-BF3A-B7C049E69DB2}" srcOrd="1" destOrd="0" presId="urn:microsoft.com/office/officeart/2005/8/layout/equation1"/>
    <dgm:cxn modelId="{DA79DF97-31BB-2B44-A5C0-670186CDFE2F}" type="presParOf" srcId="{65EBE556-C34C-E84A-B5B3-EDA2BC796845}" destId="{14C94C26-54B3-9C43-8121-1E947C6234CD}" srcOrd="2" destOrd="0" presId="urn:microsoft.com/office/officeart/2005/8/layout/equation1"/>
    <dgm:cxn modelId="{EEFF0F9A-701E-C545-B429-442984C23E31}" type="presParOf" srcId="{65EBE556-C34C-E84A-B5B3-EDA2BC796845}" destId="{8D1A3EB6-CAEB-B945-A027-1CA9E46C36A6}" srcOrd="3" destOrd="0" presId="urn:microsoft.com/office/officeart/2005/8/layout/equation1"/>
    <dgm:cxn modelId="{C7A28685-25E8-8142-B31B-F309DCC7C6B5}" type="presParOf" srcId="{65EBE556-C34C-E84A-B5B3-EDA2BC796845}" destId="{87299915-E39E-C141-BA76-DE0CA156B2EF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32852-C447-964D-B176-E4A55409616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E07534-66E0-894E-B932-1966FC5E6B11}">
      <dgm:prSet phldrT="[Text]" custT="1"/>
      <dgm:spPr/>
      <dgm:t>
        <a:bodyPr/>
        <a:lstStyle/>
        <a:p>
          <a:pPr algn="ctr"/>
          <a:r>
            <a:rPr lang="en-US" sz="3500" dirty="0" smtClean="0"/>
            <a:t>Fatigue</a:t>
          </a:r>
          <a:endParaRPr lang="en-US" sz="3500" dirty="0"/>
        </a:p>
      </dgm:t>
    </dgm:pt>
    <dgm:pt modelId="{05593D07-10F2-5648-96B6-E6E905740132}" type="parTrans" cxnId="{84944D2A-7083-A243-A54F-F5B3FA2DB56E}">
      <dgm:prSet/>
      <dgm:spPr/>
      <dgm:t>
        <a:bodyPr/>
        <a:lstStyle/>
        <a:p>
          <a:endParaRPr lang="en-US"/>
        </a:p>
      </dgm:t>
    </dgm:pt>
    <dgm:pt modelId="{CCE8A91D-E55C-2145-8294-3803A271F628}" type="sibTrans" cxnId="{84944D2A-7083-A243-A54F-F5B3FA2DB56E}">
      <dgm:prSet/>
      <dgm:spPr/>
      <dgm:t>
        <a:bodyPr/>
        <a:lstStyle/>
        <a:p>
          <a:endParaRPr lang="en-US"/>
        </a:p>
      </dgm:t>
    </dgm:pt>
    <dgm:pt modelId="{B3C8F9DC-E73A-D34D-9298-E230B6897755}" type="pres">
      <dgm:prSet presAssocID="{63432852-C447-964D-B176-E4A5540961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9381D-2DBF-DD45-8584-94BFC5EA36D1}" type="pres">
      <dgm:prSet presAssocID="{22E07534-66E0-894E-B932-1966FC5E6B11}" presName="parentText" presStyleLbl="node1" presStyleIdx="0" presStyleCnt="1" custScaleX="26543" custLinFactNeighborY="-14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D720BD-FA7E-6E46-8E82-A408793608FF}" type="presOf" srcId="{63432852-C447-964D-B176-E4A554096169}" destId="{B3C8F9DC-E73A-D34D-9298-E230B6897755}" srcOrd="0" destOrd="0" presId="urn:microsoft.com/office/officeart/2005/8/layout/vList2"/>
    <dgm:cxn modelId="{84944D2A-7083-A243-A54F-F5B3FA2DB56E}" srcId="{63432852-C447-964D-B176-E4A554096169}" destId="{22E07534-66E0-894E-B932-1966FC5E6B11}" srcOrd="0" destOrd="0" parTransId="{05593D07-10F2-5648-96B6-E6E905740132}" sibTransId="{CCE8A91D-E55C-2145-8294-3803A271F628}"/>
    <dgm:cxn modelId="{42A12D5E-071B-B346-9E7D-919B11A822F4}" type="presOf" srcId="{22E07534-66E0-894E-B932-1966FC5E6B11}" destId="{E599381D-2DBF-DD45-8584-94BFC5EA36D1}" srcOrd="0" destOrd="0" presId="urn:microsoft.com/office/officeart/2005/8/layout/vList2"/>
    <dgm:cxn modelId="{08EE61B6-BB36-DE46-B388-CFC7633459C0}" type="presParOf" srcId="{B3C8F9DC-E73A-D34D-9298-E230B6897755}" destId="{E599381D-2DBF-DD45-8584-94BFC5EA36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DDE98B-ACAB-DA4B-B36B-6AF64D6B1441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402CFB5E-64A5-2449-8540-6091552C71FC}">
      <dgm:prSet phldrT="[Text]"/>
      <dgm:spPr/>
      <dgm:t>
        <a:bodyPr/>
        <a:lstStyle/>
        <a:p>
          <a:r>
            <a:rPr lang="en-US" dirty="0" smtClean="0"/>
            <a:t>Fatigue</a:t>
          </a:r>
          <a:endParaRPr lang="en-US" dirty="0"/>
        </a:p>
      </dgm:t>
    </dgm:pt>
    <dgm:pt modelId="{CDC51458-2F7D-934C-9FE3-6E73D6719F6A}" type="parTrans" cxnId="{61118449-A74C-2346-B3AE-15F5047E73DE}">
      <dgm:prSet/>
      <dgm:spPr/>
      <dgm:t>
        <a:bodyPr/>
        <a:lstStyle/>
        <a:p>
          <a:endParaRPr lang="en-US"/>
        </a:p>
      </dgm:t>
    </dgm:pt>
    <dgm:pt modelId="{8C525C15-6CBD-054F-B924-C98B51064EC9}" type="sibTrans" cxnId="{61118449-A74C-2346-B3AE-15F5047E73DE}">
      <dgm:prSet/>
      <dgm:spPr/>
      <dgm:t>
        <a:bodyPr/>
        <a:lstStyle/>
        <a:p>
          <a:endParaRPr lang="en-US"/>
        </a:p>
      </dgm:t>
    </dgm:pt>
    <dgm:pt modelId="{331BEBF8-46D2-EE42-B786-EFF73F050B4A}">
      <dgm:prSet phldrT="[Text]"/>
      <dgm:spPr/>
      <dgm:t>
        <a:bodyPr/>
        <a:lstStyle/>
        <a:p>
          <a:r>
            <a:rPr lang="en-US" dirty="0" smtClean="0"/>
            <a:t>Fog</a:t>
          </a:r>
          <a:endParaRPr lang="en-US" dirty="0"/>
        </a:p>
      </dgm:t>
    </dgm:pt>
    <dgm:pt modelId="{64BF524E-69CD-484B-8D4E-79795A8139E1}" type="parTrans" cxnId="{3720B53D-4364-0247-A5ED-ED9CDD171405}">
      <dgm:prSet/>
      <dgm:spPr/>
      <dgm:t>
        <a:bodyPr/>
        <a:lstStyle/>
        <a:p>
          <a:endParaRPr lang="en-US"/>
        </a:p>
      </dgm:t>
    </dgm:pt>
    <dgm:pt modelId="{C68DC327-0219-E648-BBA6-3130EFA3D63D}" type="sibTrans" cxnId="{3720B53D-4364-0247-A5ED-ED9CDD171405}">
      <dgm:prSet/>
      <dgm:spPr/>
      <dgm:t>
        <a:bodyPr/>
        <a:lstStyle/>
        <a:p>
          <a:endParaRPr lang="en-US"/>
        </a:p>
      </dgm:t>
    </dgm:pt>
    <dgm:pt modelId="{9694F9A6-5360-3644-9E88-DDA77D97270E}">
      <dgm:prSet phldrT="[Text]"/>
      <dgm:spPr/>
      <dgm:t>
        <a:bodyPr/>
        <a:lstStyle/>
        <a:p>
          <a:r>
            <a:rPr lang="en-US" dirty="0" smtClean="0"/>
            <a:t>Flirtation</a:t>
          </a:r>
          <a:endParaRPr lang="en-US" dirty="0"/>
        </a:p>
      </dgm:t>
    </dgm:pt>
    <dgm:pt modelId="{EE35481B-6EE5-8045-896D-2944D30F7AC6}" type="parTrans" cxnId="{B1AE4D45-B154-AA45-AD54-39149C55BF92}">
      <dgm:prSet/>
      <dgm:spPr/>
      <dgm:t>
        <a:bodyPr/>
        <a:lstStyle/>
        <a:p>
          <a:endParaRPr lang="en-US"/>
        </a:p>
      </dgm:t>
    </dgm:pt>
    <dgm:pt modelId="{3ED9113E-2C10-FA41-B6AB-3C81A6EE0F96}" type="sibTrans" cxnId="{B1AE4D45-B154-AA45-AD54-39149C55BF92}">
      <dgm:prSet/>
      <dgm:spPr/>
      <dgm:t>
        <a:bodyPr/>
        <a:lstStyle/>
        <a:p>
          <a:endParaRPr lang="en-US"/>
        </a:p>
      </dgm:t>
    </dgm:pt>
    <dgm:pt modelId="{E12DC102-FA31-CB42-A646-D754BA1C9D55}" type="pres">
      <dgm:prSet presAssocID="{93DDE98B-ACAB-DA4B-B36B-6AF64D6B1441}" presName="Name0" presStyleCnt="0">
        <dgm:presLayoutVars>
          <dgm:dir/>
          <dgm:resizeHandles val="exact"/>
        </dgm:presLayoutVars>
      </dgm:prSet>
      <dgm:spPr/>
    </dgm:pt>
    <dgm:pt modelId="{591F7E0D-7E81-2B4E-8A85-3952D73891D3}" type="pres">
      <dgm:prSet presAssocID="{402CFB5E-64A5-2449-8540-6091552C71FC}" presName="node" presStyleLbl="node1" presStyleIdx="0" presStyleCnt="3" custLinFactNeighborY="-29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5BE37-A47C-B444-8EC0-3A3515A8A7D5}" type="pres">
      <dgm:prSet presAssocID="{8C525C15-6CBD-054F-B924-C98B51064EC9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B305257-6F5E-5F4F-8C6F-95AE542B73C2}" type="pres">
      <dgm:prSet presAssocID="{8C525C15-6CBD-054F-B924-C98B51064EC9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BD84DBB-2380-B44E-8B7D-759F00EF2725}" type="pres">
      <dgm:prSet presAssocID="{331BEBF8-46D2-EE42-B786-EFF73F050B4A}" presName="node" presStyleLbl="node1" presStyleIdx="1" presStyleCnt="3" custLinFactNeighborY="-29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CC07F0-B137-EA41-93A5-D655B4FB6370}" type="pres">
      <dgm:prSet presAssocID="{C68DC327-0219-E648-BBA6-3130EFA3D63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F5990B0-C9E0-0040-B74F-74B8CD0F7C0D}" type="pres">
      <dgm:prSet presAssocID="{C68DC327-0219-E648-BBA6-3130EFA3D63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0FD2F6E-47F3-474C-A26C-D9570F9A58B8}" type="pres">
      <dgm:prSet presAssocID="{9694F9A6-5360-3644-9E88-DDA77D97270E}" presName="node" presStyleLbl="node1" presStyleIdx="2" presStyleCnt="3" custLinFactNeighborY="-29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7B3F63-FD62-1343-99B6-6EF2316C9AF2}" type="presOf" srcId="{402CFB5E-64A5-2449-8540-6091552C71FC}" destId="{591F7E0D-7E81-2B4E-8A85-3952D73891D3}" srcOrd="0" destOrd="0" presId="urn:microsoft.com/office/officeart/2005/8/layout/process1"/>
    <dgm:cxn modelId="{10B5B0F3-8A05-6845-BBEE-D9DBB5A3A1AC}" type="presOf" srcId="{8C525C15-6CBD-054F-B924-C98B51064EC9}" destId="{DB35BE37-A47C-B444-8EC0-3A3515A8A7D5}" srcOrd="0" destOrd="0" presId="urn:microsoft.com/office/officeart/2005/8/layout/process1"/>
    <dgm:cxn modelId="{B1AE4D45-B154-AA45-AD54-39149C55BF92}" srcId="{93DDE98B-ACAB-DA4B-B36B-6AF64D6B1441}" destId="{9694F9A6-5360-3644-9E88-DDA77D97270E}" srcOrd="2" destOrd="0" parTransId="{EE35481B-6EE5-8045-896D-2944D30F7AC6}" sibTransId="{3ED9113E-2C10-FA41-B6AB-3C81A6EE0F96}"/>
    <dgm:cxn modelId="{42912970-D9A6-3343-8711-9102FA94B0DA}" type="presOf" srcId="{331BEBF8-46D2-EE42-B786-EFF73F050B4A}" destId="{7BD84DBB-2380-B44E-8B7D-759F00EF2725}" srcOrd="0" destOrd="0" presId="urn:microsoft.com/office/officeart/2005/8/layout/process1"/>
    <dgm:cxn modelId="{61118449-A74C-2346-B3AE-15F5047E73DE}" srcId="{93DDE98B-ACAB-DA4B-B36B-6AF64D6B1441}" destId="{402CFB5E-64A5-2449-8540-6091552C71FC}" srcOrd="0" destOrd="0" parTransId="{CDC51458-2F7D-934C-9FE3-6E73D6719F6A}" sibTransId="{8C525C15-6CBD-054F-B924-C98B51064EC9}"/>
    <dgm:cxn modelId="{AECF6421-E589-F442-B99E-C7534C2CDCBF}" type="presOf" srcId="{9694F9A6-5360-3644-9E88-DDA77D97270E}" destId="{20FD2F6E-47F3-474C-A26C-D9570F9A58B8}" srcOrd="0" destOrd="0" presId="urn:microsoft.com/office/officeart/2005/8/layout/process1"/>
    <dgm:cxn modelId="{3720B53D-4364-0247-A5ED-ED9CDD171405}" srcId="{93DDE98B-ACAB-DA4B-B36B-6AF64D6B1441}" destId="{331BEBF8-46D2-EE42-B786-EFF73F050B4A}" srcOrd="1" destOrd="0" parTransId="{64BF524E-69CD-484B-8D4E-79795A8139E1}" sibTransId="{C68DC327-0219-E648-BBA6-3130EFA3D63D}"/>
    <dgm:cxn modelId="{C534C2F1-6507-3A4A-9757-80E8878EF776}" type="presOf" srcId="{C68DC327-0219-E648-BBA6-3130EFA3D63D}" destId="{4ACC07F0-B137-EA41-93A5-D655B4FB6370}" srcOrd="0" destOrd="0" presId="urn:microsoft.com/office/officeart/2005/8/layout/process1"/>
    <dgm:cxn modelId="{48A6A12E-70BC-BA4A-8239-F66A458AA2D5}" type="presOf" srcId="{8C525C15-6CBD-054F-B924-C98B51064EC9}" destId="{9B305257-6F5E-5F4F-8C6F-95AE542B73C2}" srcOrd="1" destOrd="0" presId="urn:microsoft.com/office/officeart/2005/8/layout/process1"/>
    <dgm:cxn modelId="{8527BC6A-22AD-CF49-ADF4-C3C5FC86398D}" type="presOf" srcId="{93DDE98B-ACAB-DA4B-B36B-6AF64D6B1441}" destId="{E12DC102-FA31-CB42-A646-D754BA1C9D55}" srcOrd="0" destOrd="0" presId="urn:microsoft.com/office/officeart/2005/8/layout/process1"/>
    <dgm:cxn modelId="{8BD82BD1-C503-A84F-A114-E15591A72797}" type="presOf" srcId="{C68DC327-0219-E648-BBA6-3130EFA3D63D}" destId="{9F5990B0-C9E0-0040-B74F-74B8CD0F7C0D}" srcOrd="1" destOrd="0" presId="urn:microsoft.com/office/officeart/2005/8/layout/process1"/>
    <dgm:cxn modelId="{811094FA-385D-1247-98EC-B180904A2733}" type="presParOf" srcId="{E12DC102-FA31-CB42-A646-D754BA1C9D55}" destId="{591F7E0D-7E81-2B4E-8A85-3952D73891D3}" srcOrd="0" destOrd="0" presId="urn:microsoft.com/office/officeart/2005/8/layout/process1"/>
    <dgm:cxn modelId="{93239BBE-3B4C-D64D-A540-AA8B43161C65}" type="presParOf" srcId="{E12DC102-FA31-CB42-A646-D754BA1C9D55}" destId="{DB35BE37-A47C-B444-8EC0-3A3515A8A7D5}" srcOrd="1" destOrd="0" presId="urn:microsoft.com/office/officeart/2005/8/layout/process1"/>
    <dgm:cxn modelId="{B4D5D6C3-2A4E-CA4B-A1C6-6B9677703EEF}" type="presParOf" srcId="{DB35BE37-A47C-B444-8EC0-3A3515A8A7D5}" destId="{9B305257-6F5E-5F4F-8C6F-95AE542B73C2}" srcOrd="0" destOrd="0" presId="urn:microsoft.com/office/officeart/2005/8/layout/process1"/>
    <dgm:cxn modelId="{825FD8B8-4636-E342-9159-2C8D4BFD21C2}" type="presParOf" srcId="{E12DC102-FA31-CB42-A646-D754BA1C9D55}" destId="{7BD84DBB-2380-B44E-8B7D-759F00EF2725}" srcOrd="2" destOrd="0" presId="urn:microsoft.com/office/officeart/2005/8/layout/process1"/>
    <dgm:cxn modelId="{F567409D-C006-C74A-BFDC-8CEF1F728EA0}" type="presParOf" srcId="{E12DC102-FA31-CB42-A646-D754BA1C9D55}" destId="{4ACC07F0-B137-EA41-93A5-D655B4FB6370}" srcOrd="3" destOrd="0" presId="urn:microsoft.com/office/officeart/2005/8/layout/process1"/>
    <dgm:cxn modelId="{BA9091B6-1ED3-4147-8556-91F5FFC12BBA}" type="presParOf" srcId="{4ACC07F0-B137-EA41-93A5-D655B4FB6370}" destId="{9F5990B0-C9E0-0040-B74F-74B8CD0F7C0D}" srcOrd="0" destOrd="0" presId="urn:microsoft.com/office/officeart/2005/8/layout/process1"/>
    <dgm:cxn modelId="{F6408356-AFCB-0543-B8D9-1C7396940EF9}" type="presParOf" srcId="{E12DC102-FA31-CB42-A646-D754BA1C9D55}" destId="{20FD2F6E-47F3-474C-A26C-D9570F9A58B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432852-C447-964D-B176-E4A55409616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E07534-66E0-894E-B932-1966FC5E6B11}">
      <dgm:prSet phldrT="[Text]" custT="1"/>
      <dgm:spPr/>
      <dgm:t>
        <a:bodyPr/>
        <a:lstStyle/>
        <a:p>
          <a:pPr algn="ctr"/>
          <a:r>
            <a:rPr lang="en-US" sz="3500" dirty="0" smtClean="0"/>
            <a:t>What you focus on grows</a:t>
          </a:r>
          <a:endParaRPr lang="en-US" sz="3500" dirty="0"/>
        </a:p>
      </dgm:t>
    </dgm:pt>
    <dgm:pt modelId="{05593D07-10F2-5648-96B6-E6E905740132}" type="parTrans" cxnId="{84944D2A-7083-A243-A54F-F5B3FA2DB56E}">
      <dgm:prSet/>
      <dgm:spPr/>
      <dgm:t>
        <a:bodyPr/>
        <a:lstStyle/>
        <a:p>
          <a:endParaRPr lang="en-US"/>
        </a:p>
      </dgm:t>
    </dgm:pt>
    <dgm:pt modelId="{CCE8A91D-E55C-2145-8294-3803A271F628}" type="sibTrans" cxnId="{84944D2A-7083-A243-A54F-F5B3FA2DB56E}">
      <dgm:prSet/>
      <dgm:spPr/>
      <dgm:t>
        <a:bodyPr/>
        <a:lstStyle/>
        <a:p>
          <a:endParaRPr lang="en-US"/>
        </a:p>
      </dgm:t>
    </dgm:pt>
    <dgm:pt modelId="{B3C8F9DC-E73A-D34D-9298-E230B6897755}" type="pres">
      <dgm:prSet presAssocID="{63432852-C447-964D-B176-E4A5540961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9381D-2DBF-DD45-8584-94BFC5EA36D1}" type="pres">
      <dgm:prSet presAssocID="{22E07534-66E0-894E-B932-1966FC5E6B11}" presName="parentText" presStyleLbl="node1" presStyleIdx="0" presStyleCnt="1" custScaleX="66667" custLinFactNeighborY="-14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8E39BF-D0FF-6B4A-BDA5-8E9128D8899E}" type="presOf" srcId="{22E07534-66E0-894E-B932-1966FC5E6B11}" destId="{E599381D-2DBF-DD45-8584-94BFC5EA36D1}" srcOrd="0" destOrd="0" presId="urn:microsoft.com/office/officeart/2005/8/layout/vList2"/>
    <dgm:cxn modelId="{84944D2A-7083-A243-A54F-F5B3FA2DB56E}" srcId="{63432852-C447-964D-B176-E4A554096169}" destId="{22E07534-66E0-894E-B932-1966FC5E6B11}" srcOrd="0" destOrd="0" parTransId="{05593D07-10F2-5648-96B6-E6E905740132}" sibTransId="{CCE8A91D-E55C-2145-8294-3803A271F628}"/>
    <dgm:cxn modelId="{77F6D2CC-ABBA-2E44-934A-B52EAA3E0137}" type="presOf" srcId="{63432852-C447-964D-B176-E4A554096169}" destId="{B3C8F9DC-E73A-D34D-9298-E230B6897755}" srcOrd="0" destOrd="0" presId="urn:microsoft.com/office/officeart/2005/8/layout/vList2"/>
    <dgm:cxn modelId="{6993E4A3-21BA-CA42-96D3-8C473262EFB8}" type="presParOf" srcId="{B3C8F9DC-E73A-D34D-9298-E230B6897755}" destId="{E599381D-2DBF-DD45-8584-94BFC5EA36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7B619E-06EF-7449-9471-59BE1530E91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E306EA-B04F-E64D-B7C2-A07B69D51746}">
      <dgm:prSet phldrT="[Text]"/>
      <dgm:spPr/>
      <dgm:t>
        <a:bodyPr/>
        <a:lstStyle/>
        <a:p>
          <a:r>
            <a:rPr lang="en-US" dirty="0" smtClean="0"/>
            <a:t>Fatigue</a:t>
          </a:r>
          <a:endParaRPr lang="en-US" dirty="0"/>
        </a:p>
      </dgm:t>
    </dgm:pt>
    <dgm:pt modelId="{D9A16680-882C-404A-BBE9-CC683225FBB7}" type="parTrans" cxnId="{D3A97FD4-2E2B-A349-B938-DAEE52E3ABC0}">
      <dgm:prSet/>
      <dgm:spPr/>
      <dgm:t>
        <a:bodyPr/>
        <a:lstStyle/>
        <a:p>
          <a:endParaRPr lang="en-US"/>
        </a:p>
      </dgm:t>
    </dgm:pt>
    <dgm:pt modelId="{C845B4EA-EB46-9243-8318-513B48807361}" type="sibTrans" cxnId="{D3A97FD4-2E2B-A349-B938-DAEE52E3ABC0}">
      <dgm:prSet/>
      <dgm:spPr/>
      <dgm:t>
        <a:bodyPr/>
        <a:lstStyle/>
        <a:p>
          <a:endParaRPr lang="en-US"/>
        </a:p>
      </dgm:t>
    </dgm:pt>
    <dgm:pt modelId="{CEBFB29F-0EEE-CC41-8E7E-885787507FE7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Physical</a:t>
          </a:r>
          <a:endParaRPr lang="en-US" dirty="0"/>
        </a:p>
      </dgm:t>
    </dgm:pt>
    <dgm:pt modelId="{18C5815E-4E3D-8B4B-AC1E-583804847D69}" type="parTrans" cxnId="{B112F6B0-975F-9746-82EE-CD385F2F3DFB}">
      <dgm:prSet/>
      <dgm:spPr/>
      <dgm:t>
        <a:bodyPr/>
        <a:lstStyle/>
        <a:p>
          <a:endParaRPr lang="en-US"/>
        </a:p>
      </dgm:t>
    </dgm:pt>
    <dgm:pt modelId="{8D0F18AF-E409-7143-8516-2479E7C7AE84}" type="sibTrans" cxnId="{B112F6B0-975F-9746-82EE-CD385F2F3DFB}">
      <dgm:prSet/>
      <dgm:spPr/>
      <dgm:t>
        <a:bodyPr/>
        <a:lstStyle/>
        <a:p>
          <a:endParaRPr lang="en-US"/>
        </a:p>
      </dgm:t>
    </dgm:pt>
    <dgm:pt modelId="{7A09859E-A1AF-2E4B-9765-AD244971A53F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Emotional</a:t>
          </a:r>
          <a:endParaRPr lang="en-US" dirty="0"/>
        </a:p>
      </dgm:t>
    </dgm:pt>
    <dgm:pt modelId="{902D3376-45E7-3448-8720-177E9A5A72F0}" type="parTrans" cxnId="{BED7224D-12D2-D64A-8317-C5CB20C5318F}">
      <dgm:prSet/>
      <dgm:spPr/>
      <dgm:t>
        <a:bodyPr/>
        <a:lstStyle/>
        <a:p>
          <a:endParaRPr lang="en-US"/>
        </a:p>
      </dgm:t>
    </dgm:pt>
    <dgm:pt modelId="{DAAF23B1-875D-0248-9107-1C2B7FF16E51}" type="sibTrans" cxnId="{BED7224D-12D2-D64A-8317-C5CB20C5318F}">
      <dgm:prSet/>
      <dgm:spPr/>
      <dgm:t>
        <a:bodyPr/>
        <a:lstStyle/>
        <a:p>
          <a:endParaRPr lang="en-US"/>
        </a:p>
      </dgm:t>
    </dgm:pt>
    <dgm:pt modelId="{A0D69D31-2989-CD48-9837-8ED334BC80AE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Spiritual</a:t>
          </a:r>
          <a:endParaRPr lang="en-US" dirty="0"/>
        </a:p>
      </dgm:t>
    </dgm:pt>
    <dgm:pt modelId="{801B3809-0A73-F643-AB41-00A4AC9DC0C0}" type="parTrans" cxnId="{0D91D7B3-F331-9740-98EA-31DF8182665C}">
      <dgm:prSet/>
      <dgm:spPr/>
      <dgm:t>
        <a:bodyPr/>
        <a:lstStyle/>
        <a:p>
          <a:endParaRPr lang="en-US"/>
        </a:p>
      </dgm:t>
    </dgm:pt>
    <dgm:pt modelId="{DC65ADE2-D9C2-C545-888B-903D934D65DA}" type="sibTrans" cxnId="{0D91D7B3-F331-9740-98EA-31DF8182665C}">
      <dgm:prSet/>
      <dgm:spPr/>
      <dgm:t>
        <a:bodyPr/>
        <a:lstStyle/>
        <a:p>
          <a:endParaRPr lang="en-US"/>
        </a:p>
      </dgm:t>
    </dgm:pt>
    <dgm:pt modelId="{33AD7B23-6E29-424A-9514-15CD8D64E298}" type="pres">
      <dgm:prSet presAssocID="{937B619E-06EF-7449-9471-59BE1530E9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94CC42F-2451-444C-BBD6-CFCDD7DBA027}" type="pres">
      <dgm:prSet presAssocID="{86E306EA-B04F-E64D-B7C2-A07B69D51746}" presName="hierRoot1" presStyleCnt="0">
        <dgm:presLayoutVars>
          <dgm:hierBranch val="init"/>
        </dgm:presLayoutVars>
      </dgm:prSet>
      <dgm:spPr/>
    </dgm:pt>
    <dgm:pt modelId="{59EFE976-3D47-6045-87CB-8DD02E8303F0}" type="pres">
      <dgm:prSet presAssocID="{86E306EA-B04F-E64D-B7C2-A07B69D51746}" presName="rootComposite1" presStyleCnt="0"/>
      <dgm:spPr/>
    </dgm:pt>
    <dgm:pt modelId="{782ED866-CF18-2545-87A5-EE1A4E85CD6D}" type="pres">
      <dgm:prSet presAssocID="{86E306EA-B04F-E64D-B7C2-A07B69D51746}" presName="rootText1" presStyleLbl="node0" presStyleIdx="0" presStyleCnt="1" custLinFactNeighborY="-429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7C27E43-6E5B-A94F-A03F-5E1907971560}" type="pres">
      <dgm:prSet presAssocID="{86E306EA-B04F-E64D-B7C2-A07B69D5174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3D8BF2C-06BF-EF44-A759-427A9D60E256}" type="pres">
      <dgm:prSet presAssocID="{86E306EA-B04F-E64D-B7C2-A07B69D51746}" presName="hierChild2" presStyleCnt="0"/>
      <dgm:spPr/>
    </dgm:pt>
    <dgm:pt modelId="{72560FE8-8CDF-0B44-ADF1-B9984083F952}" type="pres">
      <dgm:prSet presAssocID="{18C5815E-4E3D-8B4B-AC1E-583804847D69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108010B-4C37-034D-9DD1-8CCD8023D1CF}" type="pres">
      <dgm:prSet presAssocID="{CEBFB29F-0EEE-CC41-8E7E-885787507FE7}" presName="hierRoot2" presStyleCnt="0">
        <dgm:presLayoutVars>
          <dgm:hierBranch val="init"/>
        </dgm:presLayoutVars>
      </dgm:prSet>
      <dgm:spPr/>
    </dgm:pt>
    <dgm:pt modelId="{30849694-0F35-B141-BE4C-BF03F440728E}" type="pres">
      <dgm:prSet presAssocID="{CEBFB29F-0EEE-CC41-8E7E-885787507FE7}" presName="rootComposite" presStyleCnt="0"/>
      <dgm:spPr/>
    </dgm:pt>
    <dgm:pt modelId="{E2FCA1AB-5B09-374A-8903-61AB29FBA5CE}" type="pres">
      <dgm:prSet presAssocID="{CEBFB29F-0EEE-CC41-8E7E-885787507FE7}" presName="rootText" presStyleLbl="node2" presStyleIdx="0" presStyleCnt="3" custLinFactNeighborY="-429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343B8B7-52A9-8447-834A-2AF612AB26AD}" type="pres">
      <dgm:prSet presAssocID="{CEBFB29F-0EEE-CC41-8E7E-885787507FE7}" presName="rootConnector" presStyleLbl="node2" presStyleIdx="0" presStyleCnt="3"/>
      <dgm:spPr/>
      <dgm:t>
        <a:bodyPr/>
        <a:lstStyle/>
        <a:p>
          <a:endParaRPr lang="en-US"/>
        </a:p>
      </dgm:t>
    </dgm:pt>
    <dgm:pt modelId="{E103E86D-FB91-1F49-8F66-833C01E5FF2A}" type="pres">
      <dgm:prSet presAssocID="{CEBFB29F-0EEE-CC41-8E7E-885787507FE7}" presName="hierChild4" presStyleCnt="0"/>
      <dgm:spPr/>
    </dgm:pt>
    <dgm:pt modelId="{665A725E-7804-9E46-AB87-75A9E522B358}" type="pres">
      <dgm:prSet presAssocID="{CEBFB29F-0EEE-CC41-8E7E-885787507FE7}" presName="hierChild5" presStyleCnt="0"/>
      <dgm:spPr/>
    </dgm:pt>
    <dgm:pt modelId="{8B512978-74ED-7B49-99EE-634F60468E3A}" type="pres">
      <dgm:prSet presAssocID="{902D3376-45E7-3448-8720-177E9A5A72F0}" presName="Name37" presStyleLbl="parChTrans1D2" presStyleIdx="1" presStyleCnt="3"/>
      <dgm:spPr/>
      <dgm:t>
        <a:bodyPr/>
        <a:lstStyle/>
        <a:p>
          <a:endParaRPr lang="en-US"/>
        </a:p>
      </dgm:t>
    </dgm:pt>
    <dgm:pt modelId="{6FE2D8FC-5C98-E94C-9CD6-FF30AD0CF8BD}" type="pres">
      <dgm:prSet presAssocID="{7A09859E-A1AF-2E4B-9765-AD244971A53F}" presName="hierRoot2" presStyleCnt="0">
        <dgm:presLayoutVars>
          <dgm:hierBranch val="init"/>
        </dgm:presLayoutVars>
      </dgm:prSet>
      <dgm:spPr/>
    </dgm:pt>
    <dgm:pt modelId="{3B047749-7646-144B-A354-34F4923D74BB}" type="pres">
      <dgm:prSet presAssocID="{7A09859E-A1AF-2E4B-9765-AD244971A53F}" presName="rootComposite" presStyleCnt="0"/>
      <dgm:spPr/>
    </dgm:pt>
    <dgm:pt modelId="{3B272A4C-FA79-8842-924D-71F92C729667}" type="pres">
      <dgm:prSet presAssocID="{7A09859E-A1AF-2E4B-9765-AD244971A53F}" presName="rootText" presStyleLbl="node2" presStyleIdx="1" presStyleCnt="3" custLinFactNeighborY="-429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89705FB-1400-F643-B22D-F9A0C9B68C27}" type="pres">
      <dgm:prSet presAssocID="{7A09859E-A1AF-2E4B-9765-AD244971A53F}" presName="rootConnector" presStyleLbl="node2" presStyleIdx="1" presStyleCnt="3"/>
      <dgm:spPr/>
      <dgm:t>
        <a:bodyPr/>
        <a:lstStyle/>
        <a:p>
          <a:endParaRPr lang="en-US"/>
        </a:p>
      </dgm:t>
    </dgm:pt>
    <dgm:pt modelId="{82C27DCD-9DBB-BD41-AE32-8EE5B84C3AD9}" type="pres">
      <dgm:prSet presAssocID="{7A09859E-A1AF-2E4B-9765-AD244971A53F}" presName="hierChild4" presStyleCnt="0"/>
      <dgm:spPr/>
    </dgm:pt>
    <dgm:pt modelId="{772B3A66-8115-6A4D-9878-0E0EBE158669}" type="pres">
      <dgm:prSet presAssocID="{7A09859E-A1AF-2E4B-9765-AD244971A53F}" presName="hierChild5" presStyleCnt="0"/>
      <dgm:spPr/>
    </dgm:pt>
    <dgm:pt modelId="{4DEAE9BE-1E12-1648-826A-BED6C537C1C7}" type="pres">
      <dgm:prSet presAssocID="{801B3809-0A73-F643-AB41-00A4AC9DC0C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933F9E51-1CB9-7248-AB39-F225DE6862FF}" type="pres">
      <dgm:prSet presAssocID="{A0D69D31-2989-CD48-9837-8ED334BC80AE}" presName="hierRoot2" presStyleCnt="0">
        <dgm:presLayoutVars>
          <dgm:hierBranch val="init"/>
        </dgm:presLayoutVars>
      </dgm:prSet>
      <dgm:spPr/>
    </dgm:pt>
    <dgm:pt modelId="{C774BF2C-A7A9-844F-93D4-7E2D543EA00A}" type="pres">
      <dgm:prSet presAssocID="{A0D69D31-2989-CD48-9837-8ED334BC80AE}" presName="rootComposite" presStyleCnt="0"/>
      <dgm:spPr/>
    </dgm:pt>
    <dgm:pt modelId="{DE4CE792-134C-AC45-9DAA-BBF5A689CBCC}" type="pres">
      <dgm:prSet presAssocID="{A0D69D31-2989-CD48-9837-8ED334BC80AE}" presName="rootText" presStyleLbl="node2" presStyleIdx="2" presStyleCnt="3" custLinFactNeighborY="-429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A692922-3ED8-2C4D-BAE7-9E641A58F8B7}" type="pres">
      <dgm:prSet presAssocID="{A0D69D31-2989-CD48-9837-8ED334BC80AE}" presName="rootConnector" presStyleLbl="node2" presStyleIdx="2" presStyleCnt="3"/>
      <dgm:spPr/>
      <dgm:t>
        <a:bodyPr/>
        <a:lstStyle/>
        <a:p>
          <a:endParaRPr lang="en-US"/>
        </a:p>
      </dgm:t>
    </dgm:pt>
    <dgm:pt modelId="{BA37CDAF-7A31-CA4F-8A1B-D377897ECA95}" type="pres">
      <dgm:prSet presAssocID="{A0D69D31-2989-CD48-9837-8ED334BC80AE}" presName="hierChild4" presStyleCnt="0"/>
      <dgm:spPr/>
    </dgm:pt>
    <dgm:pt modelId="{B46EE807-54D7-EC42-98E0-CCD767863E9A}" type="pres">
      <dgm:prSet presAssocID="{A0D69D31-2989-CD48-9837-8ED334BC80AE}" presName="hierChild5" presStyleCnt="0"/>
      <dgm:spPr/>
    </dgm:pt>
    <dgm:pt modelId="{FB15F80A-DC4C-084E-906D-CDDFA370BD92}" type="pres">
      <dgm:prSet presAssocID="{86E306EA-B04F-E64D-B7C2-A07B69D51746}" presName="hierChild3" presStyleCnt="0"/>
      <dgm:spPr/>
    </dgm:pt>
  </dgm:ptLst>
  <dgm:cxnLst>
    <dgm:cxn modelId="{35734493-384A-2146-B44D-6896489F6375}" type="presOf" srcId="{937B619E-06EF-7449-9471-59BE1530E911}" destId="{33AD7B23-6E29-424A-9514-15CD8D64E298}" srcOrd="0" destOrd="0" presId="urn:microsoft.com/office/officeart/2005/8/layout/orgChart1"/>
    <dgm:cxn modelId="{8418EDEB-9684-414A-A76F-A55E95FFF7BE}" type="presOf" srcId="{CEBFB29F-0EEE-CC41-8E7E-885787507FE7}" destId="{1343B8B7-52A9-8447-834A-2AF612AB26AD}" srcOrd="1" destOrd="0" presId="urn:microsoft.com/office/officeart/2005/8/layout/orgChart1"/>
    <dgm:cxn modelId="{0EC14D11-1109-2740-8234-6B358CE64B7F}" type="presOf" srcId="{86E306EA-B04F-E64D-B7C2-A07B69D51746}" destId="{782ED866-CF18-2545-87A5-EE1A4E85CD6D}" srcOrd="0" destOrd="0" presId="urn:microsoft.com/office/officeart/2005/8/layout/orgChart1"/>
    <dgm:cxn modelId="{C00D8A5C-6900-4E4A-983B-5ED8453BCD0F}" type="presOf" srcId="{902D3376-45E7-3448-8720-177E9A5A72F0}" destId="{8B512978-74ED-7B49-99EE-634F60468E3A}" srcOrd="0" destOrd="0" presId="urn:microsoft.com/office/officeart/2005/8/layout/orgChart1"/>
    <dgm:cxn modelId="{9ADFA0EF-A9BA-C941-8C4F-C5E0981ECCE4}" type="presOf" srcId="{86E306EA-B04F-E64D-B7C2-A07B69D51746}" destId="{17C27E43-6E5B-A94F-A03F-5E1907971560}" srcOrd="1" destOrd="0" presId="urn:microsoft.com/office/officeart/2005/8/layout/orgChart1"/>
    <dgm:cxn modelId="{0D91D7B3-F331-9740-98EA-31DF8182665C}" srcId="{86E306EA-B04F-E64D-B7C2-A07B69D51746}" destId="{A0D69D31-2989-CD48-9837-8ED334BC80AE}" srcOrd="2" destOrd="0" parTransId="{801B3809-0A73-F643-AB41-00A4AC9DC0C0}" sibTransId="{DC65ADE2-D9C2-C545-888B-903D934D65DA}"/>
    <dgm:cxn modelId="{51B80FAD-B6AA-104B-9C82-B756BBCCAC7A}" type="presOf" srcId="{801B3809-0A73-F643-AB41-00A4AC9DC0C0}" destId="{4DEAE9BE-1E12-1648-826A-BED6C537C1C7}" srcOrd="0" destOrd="0" presId="urn:microsoft.com/office/officeart/2005/8/layout/orgChart1"/>
    <dgm:cxn modelId="{B112F6B0-975F-9746-82EE-CD385F2F3DFB}" srcId="{86E306EA-B04F-E64D-B7C2-A07B69D51746}" destId="{CEBFB29F-0EEE-CC41-8E7E-885787507FE7}" srcOrd="0" destOrd="0" parTransId="{18C5815E-4E3D-8B4B-AC1E-583804847D69}" sibTransId="{8D0F18AF-E409-7143-8516-2479E7C7AE84}"/>
    <dgm:cxn modelId="{0DC8351E-08DD-DB42-8BAC-87A81CF1475A}" type="presOf" srcId="{7A09859E-A1AF-2E4B-9765-AD244971A53F}" destId="{389705FB-1400-F643-B22D-F9A0C9B68C27}" srcOrd="1" destOrd="0" presId="urn:microsoft.com/office/officeart/2005/8/layout/orgChart1"/>
    <dgm:cxn modelId="{B9CD417B-D0C4-C949-B9A7-C949969D5155}" type="presOf" srcId="{A0D69D31-2989-CD48-9837-8ED334BC80AE}" destId="{DE4CE792-134C-AC45-9DAA-BBF5A689CBCC}" srcOrd="0" destOrd="0" presId="urn:microsoft.com/office/officeart/2005/8/layout/orgChart1"/>
    <dgm:cxn modelId="{D3A97FD4-2E2B-A349-B938-DAEE52E3ABC0}" srcId="{937B619E-06EF-7449-9471-59BE1530E911}" destId="{86E306EA-B04F-E64D-B7C2-A07B69D51746}" srcOrd="0" destOrd="0" parTransId="{D9A16680-882C-404A-BBE9-CC683225FBB7}" sibTransId="{C845B4EA-EB46-9243-8318-513B48807361}"/>
    <dgm:cxn modelId="{AE5B13BD-CEC8-EC4D-835C-5E2A7A096FAC}" type="presOf" srcId="{A0D69D31-2989-CD48-9837-8ED334BC80AE}" destId="{AA692922-3ED8-2C4D-BAE7-9E641A58F8B7}" srcOrd="1" destOrd="0" presId="urn:microsoft.com/office/officeart/2005/8/layout/orgChart1"/>
    <dgm:cxn modelId="{F6D8E4FE-FA33-5043-9663-3B638656D89B}" type="presOf" srcId="{CEBFB29F-0EEE-CC41-8E7E-885787507FE7}" destId="{E2FCA1AB-5B09-374A-8903-61AB29FBA5CE}" srcOrd="0" destOrd="0" presId="urn:microsoft.com/office/officeart/2005/8/layout/orgChart1"/>
    <dgm:cxn modelId="{F0FCFBC4-33BA-B24C-A1A9-F7CB153C5102}" type="presOf" srcId="{7A09859E-A1AF-2E4B-9765-AD244971A53F}" destId="{3B272A4C-FA79-8842-924D-71F92C729667}" srcOrd="0" destOrd="0" presId="urn:microsoft.com/office/officeart/2005/8/layout/orgChart1"/>
    <dgm:cxn modelId="{BED7224D-12D2-D64A-8317-C5CB20C5318F}" srcId="{86E306EA-B04F-E64D-B7C2-A07B69D51746}" destId="{7A09859E-A1AF-2E4B-9765-AD244971A53F}" srcOrd="1" destOrd="0" parTransId="{902D3376-45E7-3448-8720-177E9A5A72F0}" sibTransId="{DAAF23B1-875D-0248-9107-1C2B7FF16E51}"/>
    <dgm:cxn modelId="{53C5F9F3-2FAD-E746-9A0C-134658699490}" type="presOf" srcId="{18C5815E-4E3D-8B4B-AC1E-583804847D69}" destId="{72560FE8-8CDF-0B44-ADF1-B9984083F952}" srcOrd="0" destOrd="0" presId="urn:microsoft.com/office/officeart/2005/8/layout/orgChart1"/>
    <dgm:cxn modelId="{2E91342B-E4C9-5B46-895B-85E7B95B9C5F}" type="presParOf" srcId="{33AD7B23-6E29-424A-9514-15CD8D64E298}" destId="{294CC42F-2451-444C-BBD6-CFCDD7DBA027}" srcOrd="0" destOrd="0" presId="urn:microsoft.com/office/officeart/2005/8/layout/orgChart1"/>
    <dgm:cxn modelId="{D64E2F90-AAA9-D54A-BFD9-9BDA16EEDC4C}" type="presParOf" srcId="{294CC42F-2451-444C-BBD6-CFCDD7DBA027}" destId="{59EFE976-3D47-6045-87CB-8DD02E8303F0}" srcOrd="0" destOrd="0" presId="urn:microsoft.com/office/officeart/2005/8/layout/orgChart1"/>
    <dgm:cxn modelId="{F236DF80-7B17-FE49-886A-C937A1B4BE80}" type="presParOf" srcId="{59EFE976-3D47-6045-87CB-8DD02E8303F0}" destId="{782ED866-CF18-2545-87A5-EE1A4E85CD6D}" srcOrd="0" destOrd="0" presId="urn:microsoft.com/office/officeart/2005/8/layout/orgChart1"/>
    <dgm:cxn modelId="{673714E4-BF63-F54F-AF3C-0AF997E09EB1}" type="presParOf" srcId="{59EFE976-3D47-6045-87CB-8DD02E8303F0}" destId="{17C27E43-6E5B-A94F-A03F-5E1907971560}" srcOrd="1" destOrd="0" presId="urn:microsoft.com/office/officeart/2005/8/layout/orgChart1"/>
    <dgm:cxn modelId="{BBEE8887-9330-5C40-9DFA-7AE3325F8614}" type="presParOf" srcId="{294CC42F-2451-444C-BBD6-CFCDD7DBA027}" destId="{63D8BF2C-06BF-EF44-A759-427A9D60E256}" srcOrd="1" destOrd="0" presId="urn:microsoft.com/office/officeart/2005/8/layout/orgChart1"/>
    <dgm:cxn modelId="{F8F434FE-8047-D747-9107-F2B4EEC8DD3D}" type="presParOf" srcId="{63D8BF2C-06BF-EF44-A759-427A9D60E256}" destId="{72560FE8-8CDF-0B44-ADF1-B9984083F952}" srcOrd="0" destOrd="0" presId="urn:microsoft.com/office/officeart/2005/8/layout/orgChart1"/>
    <dgm:cxn modelId="{E70B6704-6D7F-7346-ABD0-81E3E8B797F7}" type="presParOf" srcId="{63D8BF2C-06BF-EF44-A759-427A9D60E256}" destId="{F108010B-4C37-034D-9DD1-8CCD8023D1CF}" srcOrd="1" destOrd="0" presId="urn:microsoft.com/office/officeart/2005/8/layout/orgChart1"/>
    <dgm:cxn modelId="{FBEF4579-4DA4-BF48-8641-4BD7FEDB9E62}" type="presParOf" srcId="{F108010B-4C37-034D-9DD1-8CCD8023D1CF}" destId="{30849694-0F35-B141-BE4C-BF03F440728E}" srcOrd="0" destOrd="0" presId="urn:microsoft.com/office/officeart/2005/8/layout/orgChart1"/>
    <dgm:cxn modelId="{D7FCD7CF-2423-674B-9D74-D39CA83FB175}" type="presParOf" srcId="{30849694-0F35-B141-BE4C-BF03F440728E}" destId="{E2FCA1AB-5B09-374A-8903-61AB29FBA5CE}" srcOrd="0" destOrd="0" presId="urn:microsoft.com/office/officeart/2005/8/layout/orgChart1"/>
    <dgm:cxn modelId="{6340A52B-3ECB-7648-BA96-18A36730CFC2}" type="presParOf" srcId="{30849694-0F35-B141-BE4C-BF03F440728E}" destId="{1343B8B7-52A9-8447-834A-2AF612AB26AD}" srcOrd="1" destOrd="0" presId="urn:microsoft.com/office/officeart/2005/8/layout/orgChart1"/>
    <dgm:cxn modelId="{8DE4F199-D9FA-BC4F-ADE5-4255C00190AB}" type="presParOf" srcId="{F108010B-4C37-034D-9DD1-8CCD8023D1CF}" destId="{E103E86D-FB91-1F49-8F66-833C01E5FF2A}" srcOrd="1" destOrd="0" presId="urn:microsoft.com/office/officeart/2005/8/layout/orgChart1"/>
    <dgm:cxn modelId="{3744DF20-7E25-1E49-A970-BF34C92DE077}" type="presParOf" srcId="{F108010B-4C37-034D-9DD1-8CCD8023D1CF}" destId="{665A725E-7804-9E46-AB87-75A9E522B358}" srcOrd="2" destOrd="0" presId="urn:microsoft.com/office/officeart/2005/8/layout/orgChart1"/>
    <dgm:cxn modelId="{2573C570-EC08-2647-BA01-C5796205D695}" type="presParOf" srcId="{63D8BF2C-06BF-EF44-A759-427A9D60E256}" destId="{8B512978-74ED-7B49-99EE-634F60468E3A}" srcOrd="2" destOrd="0" presId="urn:microsoft.com/office/officeart/2005/8/layout/orgChart1"/>
    <dgm:cxn modelId="{41B05BBF-CE47-8941-A632-518082EFB494}" type="presParOf" srcId="{63D8BF2C-06BF-EF44-A759-427A9D60E256}" destId="{6FE2D8FC-5C98-E94C-9CD6-FF30AD0CF8BD}" srcOrd="3" destOrd="0" presId="urn:microsoft.com/office/officeart/2005/8/layout/orgChart1"/>
    <dgm:cxn modelId="{4EBFB4FA-D9DF-B543-8BEE-164ACEA256EC}" type="presParOf" srcId="{6FE2D8FC-5C98-E94C-9CD6-FF30AD0CF8BD}" destId="{3B047749-7646-144B-A354-34F4923D74BB}" srcOrd="0" destOrd="0" presId="urn:microsoft.com/office/officeart/2005/8/layout/orgChart1"/>
    <dgm:cxn modelId="{D2629ECC-435D-134D-9CED-DA9D0C9A5597}" type="presParOf" srcId="{3B047749-7646-144B-A354-34F4923D74BB}" destId="{3B272A4C-FA79-8842-924D-71F92C729667}" srcOrd="0" destOrd="0" presId="urn:microsoft.com/office/officeart/2005/8/layout/orgChart1"/>
    <dgm:cxn modelId="{06E89C2D-A43C-1B4B-A023-E2744C018EA8}" type="presParOf" srcId="{3B047749-7646-144B-A354-34F4923D74BB}" destId="{389705FB-1400-F643-B22D-F9A0C9B68C27}" srcOrd="1" destOrd="0" presId="urn:microsoft.com/office/officeart/2005/8/layout/orgChart1"/>
    <dgm:cxn modelId="{30D5C5A4-DF10-A240-9CFB-B9F375A0B7BC}" type="presParOf" srcId="{6FE2D8FC-5C98-E94C-9CD6-FF30AD0CF8BD}" destId="{82C27DCD-9DBB-BD41-AE32-8EE5B84C3AD9}" srcOrd="1" destOrd="0" presId="urn:microsoft.com/office/officeart/2005/8/layout/orgChart1"/>
    <dgm:cxn modelId="{3B626A5C-62ED-1E43-9ADC-A4E4EEC41F3F}" type="presParOf" srcId="{6FE2D8FC-5C98-E94C-9CD6-FF30AD0CF8BD}" destId="{772B3A66-8115-6A4D-9878-0E0EBE158669}" srcOrd="2" destOrd="0" presId="urn:microsoft.com/office/officeart/2005/8/layout/orgChart1"/>
    <dgm:cxn modelId="{CC66C2F0-01EB-014F-827D-44FCE30FAD3F}" type="presParOf" srcId="{63D8BF2C-06BF-EF44-A759-427A9D60E256}" destId="{4DEAE9BE-1E12-1648-826A-BED6C537C1C7}" srcOrd="4" destOrd="0" presId="urn:microsoft.com/office/officeart/2005/8/layout/orgChart1"/>
    <dgm:cxn modelId="{B6955A00-BCBA-D442-9660-6704D6DDD6CF}" type="presParOf" srcId="{63D8BF2C-06BF-EF44-A759-427A9D60E256}" destId="{933F9E51-1CB9-7248-AB39-F225DE6862FF}" srcOrd="5" destOrd="0" presId="urn:microsoft.com/office/officeart/2005/8/layout/orgChart1"/>
    <dgm:cxn modelId="{B0951970-4D64-F342-A941-54877F8F602A}" type="presParOf" srcId="{933F9E51-1CB9-7248-AB39-F225DE6862FF}" destId="{C774BF2C-A7A9-844F-93D4-7E2D543EA00A}" srcOrd="0" destOrd="0" presId="urn:microsoft.com/office/officeart/2005/8/layout/orgChart1"/>
    <dgm:cxn modelId="{CDC2DEAF-A66B-0341-B61E-E3042F5959F4}" type="presParOf" srcId="{C774BF2C-A7A9-844F-93D4-7E2D543EA00A}" destId="{DE4CE792-134C-AC45-9DAA-BBF5A689CBCC}" srcOrd="0" destOrd="0" presId="urn:microsoft.com/office/officeart/2005/8/layout/orgChart1"/>
    <dgm:cxn modelId="{5B62BAE7-C5E0-CA45-8CEF-0C696AED1FBF}" type="presParOf" srcId="{C774BF2C-A7A9-844F-93D4-7E2D543EA00A}" destId="{AA692922-3ED8-2C4D-BAE7-9E641A58F8B7}" srcOrd="1" destOrd="0" presId="urn:microsoft.com/office/officeart/2005/8/layout/orgChart1"/>
    <dgm:cxn modelId="{D465287B-BBAE-6A42-B9DB-B58472A47327}" type="presParOf" srcId="{933F9E51-1CB9-7248-AB39-F225DE6862FF}" destId="{BA37CDAF-7A31-CA4F-8A1B-D377897ECA95}" srcOrd="1" destOrd="0" presId="urn:microsoft.com/office/officeart/2005/8/layout/orgChart1"/>
    <dgm:cxn modelId="{CD862358-EF2C-864D-9195-FA52B0AFC14B}" type="presParOf" srcId="{933F9E51-1CB9-7248-AB39-F225DE6862FF}" destId="{B46EE807-54D7-EC42-98E0-CCD767863E9A}" srcOrd="2" destOrd="0" presId="urn:microsoft.com/office/officeart/2005/8/layout/orgChart1"/>
    <dgm:cxn modelId="{BA001053-7C3F-AE43-A3EF-1AC851C472C0}" type="presParOf" srcId="{294CC42F-2451-444C-BBD6-CFCDD7DBA027}" destId="{FB15F80A-DC4C-084E-906D-CDDFA370BD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912B4B-D21B-AF43-B196-5B3636042B0B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27D02A-0141-AE41-9DCA-34834311AC1B}">
      <dgm:prSet phldrT="[Text]" custT="1"/>
      <dgm:spPr/>
      <dgm:t>
        <a:bodyPr/>
        <a:lstStyle/>
        <a:p>
          <a:r>
            <a:rPr lang="en-US" sz="3500" dirty="0" smtClean="0"/>
            <a:t>Physical</a:t>
          </a:r>
          <a:endParaRPr lang="en-US" sz="3500" dirty="0"/>
        </a:p>
      </dgm:t>
    </dgm:pt>
    <dgm:pt modelId="{3720C56C-BD2C-7A4A-AF2A-AEBF941788E0}" type="parTrans" cxnId="{8DE2CAE2-28EB-8B40-A81C-5B3BD5707A61}">
      <dgm:prSet/>
      <dgm:spPr/>
      <dgm:t>
        <a:bodyPr/>
        <a:lstStyle/>
        <a:p>
          <a:endParaRPr lang="en-US"/>
        </a:p>
      </dgm:t>
    </dgm:pt>
    <dgm:pt modelId="{8F3CD2BD-6E43-C44D-B127-E064FF0775C7}" type="sibTrans" cxnId="{8DE2CAE2-28EB-8B40-A81C-5B3BD5707A61}">
      <dgm:prSet/>
      <dgm:spPr/>
      <dgm:t>
        <a:bodyPr/>
        <a:lstStyle/>
        <a:p>
          <a:endParaRPr lang="en-US"/>
        </a:p>
      </dgm:t>
    </dgm:pt>
    <dgm:pt modelId="{D21BDE00-DBB9-A44C-8C45-19108E937211}">
      <dgm:prSet phldrT="[Text]" custT="1"/>
      <dgm:spPr/>
      <dgm:t>
        <a:bodyPr/>
        <a:lstStyle/>
        <a:p>
          <a:r>
            <a:rPr lang="en-US" sz="2100" dirty="0" smtClean="0"/>
            <a:t>	</a:t>
          </a:r>
          <a:endParaRPr lang="en-US" sz="2100" dirty="0"/>
        </a:p>
      </dgm:t>
    </dgm:pt>
    <dgm:pt modelId="{FA1940AC-2A44-7141-A365-75CFAED6457A}" type="parTrans" cxnId="{053F6628-7272-FB40-9EB4-16004EBFAE4A}">
      <dgm:prSet/>
      <dgm:spPr/>
      <dgm:t>
        <a:bodyPr/>
        <a:lstStyle/>
        <a:p>
          <a:endParaRPr lang="en-US"/>
        </a:p>
      </dgm:t>
    </dgm:pt>
    <dgm:pt modelId="{91332718-0AAB-8B43-B455-BB1D2779319A}" type="sibTrans" cxnId="{053F6628-7272-FB40-9EB4-16004EBFAE4A}">
      <dgm:prSet/>
      <dgm:spPr/>
      <dgm:t>
        <a:bodyPr/>
        <a:lstStyle/>
        <a:p>
          <a:endParaRPr lang="en-US"/>
        </a:p>
      </dgm:t>
    </dgm:pt>
    <dgm:pt modelId="{181C12C5-5F01-1747-97AF-0A87E8641F0E}">
      <dgm:prSet phldrT="[Text]" custT="1"/>
      <dgm:spPr/>
      <dgm:t>
        <a:bodyPr/>
        <a:lstStyle/>
        <a:p>
          <a:endParaRPr lang="en-US" sz="2100" dirty="0"/>
        </a:p>
      </dgm:t>
    </dgm:pt>
    <dgm:pt modelId="{EAA40396-AA77-E64C-94E6-201564ED4E45}" type="parTrans" cxnId="{E27AF17D-E2CF-6A4C-973D-E3795245BD16}">
      <dgm:prSet/>
      <dgm:spPr/>
      <dgm:t>
        <a:bodyPr/>
        <a:lstStyle/>
        <a:p>
          <a:endParaRPr lang="en-US"/>
        </a:p>
      </dgm:t>
    </dgm:pt>
    <dgm:pt modelId="{A660C2F2-3AE5-664C-97D2-1EF33AC99058}" type="sibTrans" cxnId="{E27AF17D-E2CF-6A4C-973D-E3795245BD16}">
      <dgm:prSet/>
      <dgm:spPr/>
      <dgm:t>
        <a:bodyPr/>
        <a:lstStyle/>
        <a:p>
          <a:endParaRPr lang="en-US"/>
        </a:p>
      </dgm:t>
    </dgm:pt>
    <dgm:pt modelId="{1E50F1F4-A278-2A40-9E17-E575E9CEE020}">
      <dgm:prSet custT="1"/>
      <dgm:spPr/>
      <dgm:t>
        <a:bodyPr/>
        <a:lstStyle/>
        <a:p>
          <a:endParaRPr lang="en-US" sz="2100" dirty="0"/>
        </a:p>
      </dgm:t>
    </dgm:pt>
    <dgm:pt modelId="{07F05DFD-A0CE-8F46-A731-85DAB437AB34}" type="parTrans" cxnId="{DD238859-E490-834B-8B94-B01696D91715}">
      <dgm:prSet/>
      <dgm:spPr/>
      <dgm:t>
        <a:bodyPr/>
        <a:lstStyle/>
        <a:p>
          <a:endParaRPr lang="en-US"/>
        </a:p>
      </dgm:t>
    </dgm:pt>
    <dgm:pt modelId="{D721623D-D304-E64F-A683-E4F707A6AABD}" type="sibTrans" cxnId="{DD238859-E490-834B-8B94-B01696D91715}">
      <dgm:prSet/>
      <dgm:spPr/>
      <dgm:t>
        <a:bodyPr/>
        <a:lstStyle/>
        <a:p>
          <a:endParaRPr lang="en-US"/>
        </a:p>
      </dgm:t>
    </dgm:pt>
    <dgm:pt modelId="{1060B6D9-62AA-994B-9161-A7F30188B4D4}">
      <dgm:prSet/>
      <dgm:spPr/>
      <dgm:t>
        <a:bodyPr/>
        <a:lstStyle/>
        <a:p>
          <a:endParaRPr lang="en-US" dirty="0"/>
        </a:p>
      </dgm:t>
    </dgm:pt>
    <dgm:pt modelId="{FC023107-3D20-5346-AB35-C46A18F019C9}" type="parTrans" cxnId="{E636CCE3-788B-6B42-8C98-C4AD6FDA7B11}">
      <dgm:prSet/>
      <dgm:spPr/>
      <dgm:t>
        <a:bodyPr/>
        <a:lstStyle/>
        <a:p>
          <a:endParaRPr lang="en-US"/>
        </a:p>
      </dgm:t>
    </dgm:pt>
    <dgm:pt modelId="{DE551E87-62C8-F047-AC38-9756B6044AAE}" type="sibTrans" cxnId="{E636CCE3-788B-6B42-8C98-C4AD6FDA7B11}">
      <dgm:prSet/>
      <dgm:spPr/>
      <dgm:t>
        <a:bodyPr/>
        <a:lstStyle/>
        <a:p>
          <a:endParaRPr lang="en-US"/>
        </a:p>
      </dgm:t>
    </dgm:pt>
    <dgm:pt modelId="{05A6ABB3-B727-4E49-807B-6C28D7A594E6}">
      <dgm:prSet/>
      <dgm:spPr/>
      <dgm:t>
        <a:bodyPr/>
        <a:lstStyle/>
        <a:p>
          <a:endParaRPr lang="en-US" dirty="0"/>
        </a:p>
      </dgm:t>
    </dgm:pt>
    <dgm:pt modelId="{4B0543FD-6E46-FD4C-B319-CC66C93909A9}" type="parTrans" cxnId="{B3E917A5-147E-224C-8DB1-EB7BF39AEE3E}">
      <dgm:prSet/>
      <dgm:spPr/>
      <dgm:t>
        <a:bodyPr/>
        <a:lstStyle/>
        <a:p>
          <a:endParaRPr lang="en-US"/>
        </a:p>
      </dgm:t>
    </dgm:pt>
    <dgm:pt modelId="{7820B549-3C4A-8F45-9C3B-9EBF0145D7C8}" type="sibTrans" cxnId="{B3E917A5-147E-224C-8DB1-EB7BF39AEE3E}">
      <dgm:prSet/>
      <dgm:spPr/>
      <dgm:t>
        <a:bodyPr/>
        <a:lstStyle/>
        <a:p>
          <a:endParaRPr lang="en-US"/>
        </a:p>
      </dgm:t>
    </dgm:pt>
    <dgm:pt modelId="{ACE5484F-DB86-904D-85C5-8E3A2AE2FF6A}">
      <dgm:prSet/>
      <dgm:spPr/>
      <dgm:t>
        <a:bodyPr/>
        <a:lstStyle/>
        <a:p>
          <a:endParaRPr lang="en-US" dirty="0"/>
        </a:p>
      </dgm:t>
    </dgm:pt>
    <dgm:pt modelId="{B448CE0A-8899-544D-BAFD-454BC6C50032}" type="parTrans" cxnId="{5E049A5D-0D5D-224A-8D06-E758121CC2E5}">
      <dgm:prSet/>
      <dgm:spPr/>
      <dgm:t>
        <a:bodyPr/>
        <a:lstStyle/>
        <a:p>
          <a:endParaRPr lang="en-US"/>
        </a:p>
      </dgm:t>
    </dgm:pt>
    <dgm:pt modelId="{8D2D1CD3-0438-EF4C-93BC-D626045D0452}" type="sibTrans" cxnId="{5E049A5D-0D5D-224A-8D06-E758121CC2E5}">
      <dgm:prSet/>
      <dgm:spPr/>
      <dgm:t>
        <a:bodyPr/>
        <a:lstStyle/>
        <a:p>
          <a:endParaRPr lang="en-US"/>
        </a:p>
      </dgm:t>
    </dgm:pt>
    <dgm:pt modelId="{E027335F-4FCF-5648-98B9-4A594B70BE9A}" type="pres">
      <dgm:prSet presAssocID="{0F912B4B-D21B-AF43-B196-5B3636042B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3893FF-6721-F34E-BCE7-EE2DF6C76991}" type="pres">
      <dgm:prSet presAssocID="{A027D02A-0141-AE41-9DCA-34834311AC1B}" presName="root" presStyleCnt="0"/>
      <dgm:spPr/>
      <dgm:t>
        <a:bodyPr/>
        <a:lstStyle/>
        <a:p>
          <a:endParaRPr lang="en-US"/>
        </a:p>
      </dgm:t>
    </dgm:pt>
    <dgm:pt modelId="{2E909A73-7160-A240-91E9-07A87AECE88E}" type="pres">
      <dgm:prSet presAssocID="{A027D02A-0141-AE41-9DCA-34834311AC1B}" presName="rootComposite" presStyleCnt="0"/>
      <dgm:spPr/>
      <dgm:t>
        <a:bodyPr/>
        <a:lstStyle/>
        <a:p>
          <a:endParaRPr lang="en-US"/>
        </a:p>
      </dgm:t>
    </dgm:pt>
    <dgm:pt modelId="{33D9F497-E5D4-6547-A5B6-31DE7127139E}" type="pres">
      <dgm:prSet presAssocID="{A027D02A-0141-AE41-9DCA-34834311AC1B}" presName="rootText" presStyleLbl="node1" presStyleIdx="0" presStyleCnt="1" custScaleX="162726" custScaleY="133254"/>
      <dgm:spPr/>
      <dgm:t>
        <a:bodyPr/>
        <a:lstStyle/>
        <a:p>
          <a:endParaRPr lang="en-US"/>
        </a:p>
      </dgm:t>
    </dgm:pt>
    <dgm:pt modelId="{AB03AE1C-A218-D348-9C31-A8E4E8F736AC}" type="pres">
      <dgm:prSet presAssocID="{A027D02A-0141-AE41-9DCA-34834311AC1B}" presName="rootConnector" presStyleLbl="node1" presStyleIdx="0" presStyleCnt="1"/>
      <dgm:spPr/>
      <dgm:t>
        <a:bodyPr/>
        <a:lstStyle/>
        <a:p>
          <a:endParaRPr lang="en-US"/>
        </a:p>
      </dgm:t>
    </dgm:pt>
    <dgm:pt modelId="{E14933EF-C2BD-D64E-A863-821D46B90138}" type="pres">
      <dgm:prSet presAssocID="{A027D02A-0141-AE41-9DCA-34834311AC1B}" presName="childShape" presStyleCnt="0"/>
      <dgm:spPr/>
      <dgm:t>
        <a:bodyPr/>
        <a:lstStyle/>
        <a:p>
          <a:endParaRPr lang="en-US"/>
        </a:p>
      </dgm:t>
    </dgm:pt>
    <dgm:pt modelId="{22F29A7F-7A4B-E64E-B717-F938DAC37E60}" type="pres">
      <dgm:prSet presAssocID="{FA1940AC-2A44-7141-A365-75CFAED6457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E7A5186D-55A8-8649-A8F0-8BBFC70F735B}" type="pres">
      <dgm:prSet presAssocID="{D21BDE00-DBB9-A44C-8C45-19108E937211}" presName="childText" presStyleLbl="bgAcc1" presStyleIdx="0" presStyleCnt="6" custScaleX="2323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C5CD9-1D0A-424B-9C09-E93B9AE98D08}" type="pres">
      <dgm:prSet presAssocID="{EAA40396-AA77-E64C-94E6-201564ED4E45}" presName="Name13" presStyleLbl="parChTrans1D2" presStyleIdx="1" presStyleCnt="6"/>
      <dgm:spPr/>
      <dgm:t>
        <a:bodyPr/>
        <a:lstStyle/>
        <a:p>
          <a:endParaRPr lang="en-US"/>
        </a:p>
      </dgm:t>
    </dgm:pt>
    <dgm:pt modelId="{225BF57B-2347-ED4C-BCFB-806DC2153403}" type="pres">
      <dgm:prSet presAssocID="{181C12C5-5F01-1747-97AF-0A87E8641F0E}" presName="childText" presStyleLbl="bgAcc1" presStyleIdx="1" presStyleCnt="6" custScaleX="232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2530E9-424A-654F-BBF2-BF7281089020}" type="pres">
      <dgm:prSet presAssocID="{07F05DFD-A0CE-8F46-A731-85DAB437AB34}" presName="Name13" presStyleLbl="parChTrans1D2" presStyleIdx="2" presStyleCnt="6"/>
      <dgm:spPr/>
      <dgm:t>
        <a:bodyPr/>
        <a:lstStyle/>
        <a:p>
          <a:endParaRPr lang="en-US"/>
        </a:p>
      </dgm:t>
    </dgm:pt>
    <dgm:pt modelId="{E4EA5520-7B11-1140-811F-FFA0457E2C3A}" type="pres">
      <dgm:prSet presAssocID="{1E50F1F4-A278-2A40-9E17-E575E9CEE020}" presName="childText" presStyleLbl="bgAcc1" presStyleIdx="2" presStyleCnt="6" custScaleX="2324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810F4-220F-174C-B04A-327FAA6464D5}" type="pres">
      <dgm:prSet presAssocID="{FC023107-3D20-5346-AB35-C46A18F019C9}" presName="Name13" presStyleLbl="parChTrans1D2" presStyleIdx="3" presStyleCnt="6"/>
      <dgm:spPr/>
      <dgm:t>
        <a:bodyPr/>
        <a:lstStyle/>
        <a:p>
          <a:endParaRPr lang="en-US"/>
        </a:p>
      </dgm:t>
    </dgm:pt>
    <dgm:pt modelId="{33C9E8AE-8EE0-8544-A1A6-3B77DDE570C2}" type="pres">
      <dgm:prSet presAssocID="{1060B6D9-62AA-994B-9161-A7F30188B4D4}" presName="childText" presStyleLbl="bgAcc1" presStyleIdx="3" presStyleCnt="6" custScaleX="232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17177-EA9D-7C49-894E-0A001D5822CE}" type="pres">
      <dgm:prSet presAssocID="{4B0543FD-6E46-FD4C-B319-CC66C93909A9}" presName="Name13" presStyleLbl="parChTrans1D2" presStyleIdx="4" presStyleCnt="6"/>
      <dgm:spPr/>
      <dgm:t>
        <a:bodyPr/>
        <a:lstStyle/>
        <a:p>
          <a:endParaRPr lang="en-US"/>
        </a:p>
      </dgm:t>
    </dgm:pt>
    <dgm:pt modelId="{DA8D1BA4-1ABD-704B-890B-C51362C01760}" type="pres">
      <dgm:prSet presAssocID="{05A6ABB3-B727-4E49-807B-6C28D7A594E6}" presName="childText" presStyleLbl="bgAcc1" presStyleIdx="4" presStyleCnt="6" custScaleX="232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2389A-870C-BF4E-B088-35BF93369B37}" type="pres">
      <dgm:prSet presAssocID="{B448CE0A-8899-544D-BAFD-454BC6C50032}" presName="Name13" presStyleLbl="parChTrans1D2" presStyleIdx="5" presStyleCnt="6"/>
      <dgm:spPr/>
      <dgm:t>
        <a:bodyPr/>
        <a:lstStyle/>
        <a:p>
          <a:endParaRPr lang="en-US"/>
        </a:p>
      </dgm:t>
    </dgm:pt>
    <dgm:pt modelId="{BCE73729-8127-9E42-9096-8F498EC08256}" type="pres">
      <dgm:prSet presAssocID="{ACE5484F-DB86-904D-85C5-8E3A2AE2FF6A}" presName="childText" presStyleLbl="bgAcc1" presStyleIdx="5" presStyleCnt="6" custScaleX="232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7AF17D-E2CF-6A4C-973D-E3795245BD16}" srcId="{A027D02A-0141-AE41-9DCA-34834311AC1B}" destId="{181C12C5-5F01-1747-97AF-0A87E8641F0E}" srcOrd="1" destOrd="0" parTransId="{EAA40396-AA77-E64C-94E6-201564ED4E45}" sibTransId="{A660C2F2-3AE5-664C-97D2-1EF33AC99058}"/>
    <dgm:cxn modelId="{E636CCE3-788B-6B42-8C98-C4AD6FDA7B11}" srcId="{A027D02A-0141-AE41-9DCA-34834311AC1B}" destId="{1060B6D9-62AA-994B-9161-A7F30188B4D4}" srcOrd="3" destOrd="0" parTransId="{FC023107-3D20-5346-AB35-C46A18F019C9}" sibTransId="{DE551E87-62C8-F047-AC38-9756B6044AAE}"/>
    <dgm:cxn modelId="{053F6628-7272-FB40-9EB4-16004EBFAE4A}" srcId="{A027D02A-0141-AE41-9DCA-34834311AC1B}" destId="{D21BDE00-DBB9-A44C-8C45-19108E937211}" srcOrd="0" destOrd="0" parTransId="{FA1940AC-2A44-7141-A365-75CFAED6457A}" sibTransId="{91332718-0AAB-8B43-B455-BB1D2779319A}"/>
    <dgm:cxn modelId="{B3E917A5-147E-224C-8DB1-EB7BF39AEE3E}" srcId="{A027D02A-0141-AE41-9DCA-34834311AC1B}" destId="{05A6ABB3-B727-4E49-807B-6C28D7A594E6}" srcOrd="4" destOrd="0" parTransId="{4B0543FD-6E46-FD4C-B319-CC66C93909A9}" sibTransId="{7820B549-3C4A-8F45-9C3B-9EBF0145D7C8}"/>
    <dgm:cxn modelId="{C65FA983-692A-C24C-9B12-260EB1492B6C}" type="presOf" srcId="{FC023107-3D20-5346-AB35-C46A18F019C9}" destId="{B0B810F4-220F-174C-B04A-327FAA6464D5}" srcOrd="0" destOrd="0" presId="urn:microsoft.com/office/officeart/2005/8/layout/hierarchy3"/>
    <dgm:cxn modelId="{B586140F-6A54-4944-8E11-3C9628DACB94}" type="presOf" srcId="{07F05DFD-A0CE-8F46-A731-85DAB437AB34}" destId="{4A2530E9-424A-654F-BBF2-BF7281089020}" srcOrd="0" destOrd="0" presId="urn:microsoft.com/office/officeart/2005/8/layout/hierarchy3"/>
    <dgm:cxn modelId="{950D1CAE-6B70-6B42-82F2-30AB43D98B87}" type="presOf" srcId="{B448CE0A-8899-544D-BAFD-454BC6C50032}" destId="{9ED2389A-870C-BF4E-B088-35BF93369B37}" srcOrd="0" destOrd="0" presId="urn:microsoft.com/office/officeart/2005/8/layout/hierarchy3"/>
    <dgm:cxn modelId="{B76AE330-27A8-E944-B421-E259CBDE187E}" type="presOf" srcId="{1E50F1F4-A278-2A40-9E17-E575E9CEE020}" destId="{E4EA5520-7B11-1140-811F-FFA0457E2C3A}" srcOrd="0" destOrd="0" presId="urn:microsoft.com/office/officeart/2005/8/layout/hierarchy3"/>
    <dgm:cxn modelId="{CBB36080-F8B3-CE47-A3E0-D06B1C908358}" type="presOf" srcId="{05A6ABB3-B727-4E49-807B-6C28D7A594E6}" destId="{DA8D1BA4-1ABD-704B-890B-C51362C01760}" srcOrd="0" destOrd="0" presId="urn:microsoft.com/office/officeart/2005/8/layout/hierarchy3"/>
    <dgm:cxn modelId="{09D3645A-B8AA-494A-AB27-FE1A506CD866}" type="presOf" srcId="{4B0543FD-6E46-FD4C-B319-CC66C93909A9}" destId="{E0417177-EA9D-7C49-894E-0A001D5822CE}" srcOrd="0" destOrd="0" presId="urn:microsoft.com/office/officeart/2005/8/layout/hierarchy3"/>
    <dgm:cxn modelId="{8066A694-8E22-C64D-8F8C-6ED703BDC43C}" type="presOf" srcId="{ACE5484F-DB86-904D-85C5-8E3A2AE2FF6A}" destId="{BCE73729-8127-9E42-9096-8F498EC08256}" srcOrd="0" destOrd="0" presId="urn:microsoft.com/office/officeart/2005/8/layout/hierarchy3"/>
    <dgm:cxn modelId="{0045786E-B0F2-6340-AC7D-4B149B5B4573}" type="presOf" srcId="{EAA40396-AA77-E64C-94E6-201564ED4E45}" destId="{36FC5CD9-1D0A-424B-9C09-E93B9AE98D08}" srcOrd="0" destOrd="0" presId="urn:microsoft.com/office/officeart/2005/8/layout/hierarchy3"/>
    <dgm:cxn modelId="{D98CBF77-C466-CA4B-88D0-89891D5CD2DD}" type="presOf" srcId="{A027D02A-0141-AE41-9DCA-34834311AC1B}" destId="{AB03AE1C-A218-D348-9C31-A8E4E8F736AC}" srcOrd="1" destOrd="0" presId="urn:microsoft.com/office/officeart/2005/8/layout/hierarchy3"/>
    <dgm:cxn modelId="{B8A5FE8D-F20B-B340-A74E-F0A9161CF3D7}" type="presOf" srcId="{D21BDE00-DBB9-A44C-8C45-19108E937211}" destId="{E7A5186D-55A8-8649-A8F0-8BBFC70F735B}" srcOrd="0" destOrd="0" presId="urn:microsoft.com/office/officeart/2005/8/layout/hierarchy3"/>
    <dgm:cxn modelId="{0AC6B742-9610-9C4E-8C4A-EAC032EC9085}" type="presOf" srcId="{0F912B4B-D21B-AF43-B196-5B3636042B0B}" destId="{E027335F-4FCF-5648-98B9-4A594B70BE9A}" srcOrd="0" destOrd="0" presId="urn:microsoft.com/office/officeart/2005/8/layout/hierarchy3"/>
    <dgm:cxn modelId="{1AAA0046-6DAE-B949-BBD6-BC0509A299AF}" type="presOf" srcId="{1060B6D9-62AA-994B-9161-A7F30188B4D4}" destId="{33C9E8AE-8EE0-8544-A1A6-3B77DDE570C2}" srcOrd="0" destOrd="0" presId="urn:microsoft.com/office/officeart/2005/8/layout/hierarchy3"/>
    <dgm:cxn modelId="{355C7FFB-2478-A044-891A-E9B08615ACBF}" type="presOf" srcId="{FA1940AC-2A44-7141-A365-75CFAED6457A}" destId="{22F29A7F-7A4B-E64E-B717-F938DAC37E60}" srcOrd="0" destOrd="0" presId="urn:microsoft.com/office/officeart/2005/8/layout/hierarchy3"/>
    <dgm:cxn modelId="{8DE2CAE2-28EB-8B40-A81C-5B3BD5707A61}" srcId="{0F912B4B-D21B-AF43-B196-5B3636042B0B}" destId="{A027D02A-0141-AE41-9DCA-34834311AC1B}" srcOrd="0" destOrd="0" parTransId="{3720C56C-BD2C-7A4A-AF2A-AEBF941788E0}" sibTransId="{8F3CD2BD-6E43-C44D-B127-E064FF0775C7}"/>
    <dgm:cxn modelId="{4D63FF49-505B-AA4C-B4D9-DB4331B5453A}" type="presOf" srcId="{A027D02A-0141-AE41-9DCA-34834311AC1B}" destId="{33D9F497-E5D4-6547-A5B6-31DE7127139E}" srcOrd="0" destOrd="0" presId="urn:microsoft.com/office/officeart/2005/8/layout/hierarchy3"/>
    <dgm:cxn modelId="{6BA580BC-4A79-F547-B20F-3A994E96C8BD}" type="presOf" srcId="{181C12C5-5F01-1747-97AF-0A87E8641F0E}" destId="{225BF57B-2347-ED4C-BCFB-806DC2153403}" srcOrd="0" destOrd="0" presId="urn:microsoft.com/office/officeart/2005/8/layout/hierarchy3"/>
    <dgm:cxn modelId="{DD238859-E490-834B-8B94-B01696D91715}" srcId="{A027D02A-0141-AE41-9DCA-34834311AC1B}" destId="{1E50F1F4-A278-2A40-9E17-E575E9CEE020}" srcOrd="2" destOrd="0" parTransId="{07F05DFD-A0CE-8F46-A731-85DAB437AB34}" sibTransId="{D721623D-D304-E64F-A683-E4F707A6AABD}"/>
    <dgm:cxn modelId="{5E049A5D-0D5D-224A-8D06-E758121CC2E5}" srcId="{A027D02A-0141-AE41-9DCA-34834311AC1B}" destId="{ACE5484F-DB86-904D-85C5-8E3A2AE2FF6A}" srcOrd="5" destOrd="0" parTransId="{B448CE0A-8899-544D-BAFD-454BC6C50032}" sibTransId="{8D2D1CD3-0438-EF4C-93BC-D626045D0452}"/>
    <dgm:cxn modelId="{C0B1EFD7-12FB-EA46-91E3-9C2414C8621D}" type="presParOf" srcId="{E027335F-4FCF-5648-98B9-4A594B70BE9A}" destId="{513893FF-6721-F34E-BCE7-EE2DF6C76991}" srcOrd="0" destOrd="0" presId="urn:microsoft.com/office/officeart/2005/8/layout/hierarchy3"/>
    <dgm:cxn modelId="{D6372A1E-3B21-364E-8D03-98E0AE191CC4}" type="presParOf" srcId="{513893FF-6721-F34E-BCE7-EE2DF6C76991}" destId="{2E909A73-7160-A240-91E9-07A87AECE88E}" srcOrd="0" destOrd="0" presId="urn:microsoft.com/office/officeart/2005/8/layout/hierarchy3"/>
    <dgm:cxn modelId="{C12415B5-01CB-564E-84A0-B0DCD3D10F54}" type="presParOf" srcId="{2E909A73-7160-A240-91E9-07A87AECE88E}" destId="{33D9F497-E5D4-6547-A5B6-31DE7127139E}" srcOrd="0" destOrd="0" presId="urn:microsoft.com/office/officeart/2005/8/layout/hierarchy3"/>
    <dgm:cxn modelId="{A9D8691D-FE75-934D-9806-816BCB96EC57}" type="presParOf" srcId="{2E909A73-7160-A240-91E9-07A87AECE88E}" destId="{AB03AE1C-A218-D348-9C31-A8E4E8F736AC}" srcOrd="1" destOrd="0" presId="urn:microsoft.com/office/officeart/2005/8/layout/hierarchy3"/>
    <dgm:cxn modelId="{D9FC9D4B-4511-CB4E-BCF9-7D8ACE502507}" type="presParOf" srcId="{513893FF-6721-F34E-BCE7-EE2DF6C76991}" destId="{E14933EF-C2BD-D64E-A863-821D46B90138}" srcOrd="1" destOrd="0" presId="urn:microsoft.com/office/officeart/2005/8/layout/hierarchy3"/>
    <dgm:cxn modelId="{D790C522-A867-C946-976E-DC55FDB2243B}" type="presParOf" srcId="{E14933EF-C2BD-D64E-A863-821D46B90138}" destId="{22F29A7F-7A4B-E64E-B717-F938DAC37E60}" srcOrd="0" destOrd="0" presId="urn:microsoft.com/office/officeart/2005/8/layout/hierarchy3"/>
    <dgm:cxn modelId="{1874FF4D-11FC-C24F-BCC5-1F0ACE9E7DD3}" type="presParOf" srcId="{E14933EF-C2BD-D64E-A863-821D46B90138}" destId="{E7A5186D-55A8-8649-A8F0-8BBFC70F735B}" srcOrd="1" destOrd="0" presId="urn:microsoft.com/office/officeart/2005/8/layout/hierarchy3"/>
    <dgm:cxn modelId="{A07A6C1E-42F3-7542-B753-C517DF89D3A7}" type="presParOf" srcId="{E14933EF-C2BD-D64E-A863-821D46B90138}" destId="{36FC5CD9-1D0A-424B-9C09-E93B9AE98D08}" srcOrd="2" destOrd="0" presId="urn:microsoft.com/office/officeart/2005/8/layout/hierarchy3"/>
    <dgm:cxn modelId="{D506E3D8-4022-7147-B371-CEC94358BD70}" type="presParOf" srcId="{E14933EF-C2BD-D64E-A863-821D46B90138}" destId="{225BF57B-2347-ED4C-BCFB-806DC2153403}" srcOrd="3" destOrd="0" presId="urn:microsoft.com/office/officeart/2005/8/layout/hierarchy3"/>
    <dgm:cxn modelId="{74ADEA71-1882-E34A-8F15-1C042D4E4591}" type="presParOf" srcId="{E14933EF-C2BD-D64E-A863-821D46B90138}" destId="{4A2530E9-424A-654F-BBF2-BF7281089020}" srcOrd="4" destOrd="0" presId="urn:microsoft.com/office/officeart/2005/8/layout/hierarchy3"/>
    <dgm:cxn modelId="{1CBA0DCD-3504-9E4D-8327-F1C43D68445F}" type="presParOf" srcId="{E14933EF-C2BD-D64E-A863-821D46B90138}" destId="{E4EA5520-7B11-1140-811F-FFA0457E2C3A}" srcOrd="5" destOrd="0" presId="urn:microsoft.com/office/officeart/2005/8/layout/hierarchy3"/>
    <dgm:cxn modelId="{79062621-4C23-7347-81BA-8A2694D95983}" type="presParOf" srcId="{E14933EF-C2BD-D64E-A863-821D46B90138}" destId="{B0B810F4-220F-174C-B04A-327FAA6464D5}" srcOrd="6" destOrd="0" presId="urn:microsoft.com/office/officeart/2005/8/layout/hierarchy3"/>
    <dgm:cxn modelId="{DCC2D479-0713-2F4D-8D64-1EC67735A1EB}" type="presParOf" srcId="{E14933EF-C2BD-D64E-A863-821D46B90138}" destId="{33C9E8AE-8EE0-8544-A1A6-3B77DDE570C2}" srcOrd="7" destOrd="0" presId="urn:microsoft.com/office/officeart/2005/8/layout/hierarchy3"/>
    <dgm:cxn modelId="{CC12DA03-D51B-5246-8D70-6FE257CD7212}" type="presParOf" srcId="{E14933EF-C2BD-D64E-A863-821D46B90138}" destId="{E0417177-EA9D-7C49-894E-0A001D5822CE}" srcOrd="8" destOrd="0" presId="urn:microsoft.com/office/officeart/2005/8/layout/hierarchy3"/>
    <dgm:cxn modelId="{2E8E6C06-1592-7344-8C15-2065554F20F2}" type="presParOf" srcId="{E14933EF-C2BD-D64E-A863-821D46B90138}" destId="{DA8D1BA4-1ABD-704B-890B-C51362C01760}" srcOrd="9" destOrd="0" presId="urn:microsoft.com/office/officeart/2005/8/layout/hierarchy3"/>
    <dgm:cxn modelId="{835A5E5E-E3E4-844C-A620-C7D642C46EC7}" type="presParOf" srcId="{E14933EF-C2BD-D64E-A863-821D46B90138}" destId="{9ED2389A-870C-BF4E-B088-35BF93369B37}" srcOrd="10" destOrd="0" presId="urn:microsoft.com/office/officeart/2005/8/layout/hierarchy3"/>
    <dgm:cxn modelId="{59E256A9-8AFF-9C40-A111-5C1D1C23E462}" type="presParOf" srcId="{E14933EF-C2BD-D64E-A863-821D46B90138}" destId="{BCE73729-8127-9E42-9096-8F498EC08256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912B4B-D21B-AF43-B196-5B3636042B0B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27D02A-0141-AE41-9DCA-34834311AC1B}">
      <dgm:prSet phldrT="[Text]" custT="1"/>
      <dgm:spPr/>
      <dgm:t>
        <a:bodyPr/>
        <a:lstStyle/>
        <a:p>
          <a:r>
            <a:rPr lang="en-US" sz="3500" dirty="0" smtClean="0"/>
            <a:t>Emotional</a:t>
          </a:r>
          <a:endParaRPr lang="en-US" sz="3500" dirty="0"/>
        </a:p>
      </dgm:t>
    </dgm:pt>
    <dgm:pt modelId="{3720C56C-BD2C-7A4A-AF2A-AEBF941788E0}" type="parTrans" cxnId="{8DE2CAE2-28EB-8B40-A81C-5B3BD5707A61}">
      <dgm:prSet/>
      <dgm:spPr/>
      <dgm:t>
        <a:bodyPr/>
        <a:lstStyle/>
        <a:p>
          <a:endParaRPr lang="en-US"/>
        </a:p>
      </dgm:t>
    </dgm:pt>
    <dgm:pt modelId="{8F3CD2BD-6E43-C44D-B127-E064FF0775C7}" type="sibTrans" cxnId="{8DE2CAE2-28EB-8B40-A81C-5B3BD5707A61}">
      <dgm:prSet/>
      <dgm:spPr/>
      <dgm:t>
        <a:bodyPr/>
        <a:lstStyle/>
        <a:p>
          <a:endParaRPr lang="en-US"/>
        </a:p>
      </dgm:t>
    </dgm:pt>
    <dgm:pt modelId="{D21BDE00-DBB9-A44C-8C45-19108E937211}">
      <dgm:prSet phldrT="[Text]"/>
      <dgm:spPr/>
      <dgm:t>
        <a:bodyPr/>
        <a:lstStyle/>
        <a:p>
          <a:endParaRPr lang="en-US" dirty="0"/>
        </a:p>
      </dgm:t>
    </dgm:pt>
    <dgm:pt modelId="{FA1940AC-2A44-7141-A365-75CFAED6457A}" type="parTrans" cxnId="{053F6628-7272-FB40-9EB4-16004EBFAE4A}">
      <dgm:prSet/>
      <dgm:spPr/>
      <dgm:t>
        <a:bodyPr/>
        <a:lstStyle/>
        <a:p>
          <a:endParaRPr lang="en-US"/>
        </a:p>
      </dgm:t>
    </dgm:pt>
    <dgm:pt modelId="{91332718-0AAB-8B43-B455-BB1D2779319A}" type="sibTrans" cxnId="{053F6628-7272-FB40-9EB4-16004EBFAE4A}">
      <dgm:prSet/>
      <dgm:spPr/>
      <dgm:t>
        <a:bodyPr/>
        <a:lstStyle/>
        <a:p>
          <a:endParaRPr lang="en-US"/>
        </a:p>
      </dgm:t>
    </dgm:pt>
    <dgm:pt modelId="{181C12C5-5F01-1747-97AF-0A87E8641F0E}">
      <dgm:prSet phldrT="[Text]"/>
      <dgm:spPr/>
      <dgm:t>
        <a:bodyPr/>
        <a:lstStyle/>
        <a:p>
          <a:endParaRPr lang="en-US" dirty="0"/>
        </a:p>
      </dgm:t>
    </dgm:pt>
    <dgm:pt modelId="{EAA40396-AA77-E64C-94E6-201564ED4E45}" type="parTrans" cxnId="{E27AF17D-E2CF-6A4C-973D-E3795245BD16}">
      <dgm:prSet/>
      <dgm:spPr/>
      <dgm:t>
        <a:bodyPr/>
        <a:lstStyle/>
        <a:p>
          <a:endParaRPr lang="en-US"/>
        </a:p>
      </dgm:t>
    </dgm:pt>
    <dgm:pt modelId="{A660C2F2-3AE5-664C-97D2-1EF33AC99058}" type="sibTrans" cxnId="{E27AF17D-E2CF-6A4C-973D-E3795245BD16}">
      <dgm:prSet/>
      <dgm:spPr/>
      <dgm:t>
        <a:bodyPr/>
        <a:lstStyle/>
        <a:p>
          <a:endParaRPr lang="en-US"/>
        </a:p>
      </dgm:t>
    </dgm:pt>
    <dgm:pt modelId="{1E50F1F4-A278-2A40-9E17-E575E9CEE020}">
      <dgm:prSet/>
      <dgm:spPr/>
      <dgm:t>
        <a:bodyPr/>
        <a:lstStyle/>
        <a:p>
          <a:endParaRPr lang="en-US" dirty="0"/>
        </a:p>
      </dgm:t>
    </dgm:pt>
    <dgm:pt modelId="{07F05DFD-A0CE-8F46-A731-85DAB437AB34}" type="parTrans" cxnId="{DD238859-E490-834B-8B94-B01696D91715}">
      <dgm:prSet/>
      <dgm:spPr/>
      <dgm:t>
        <a:bodyPr/>
        <a:lstStyle/>
        <a:p>
          <a:endParaRPr lang="en-US"/>
        </a:p>
      </dgm:t>
    </dgm:pt>
    <dgm:pt modelId="{D721623D-D304-E64F-A683-E4F707A6AABD}" type="sibTrans" cxnId="{DD238859-E490-834B-8B94-B01696D91715}">
      <dgm:prSet/>
      <dgm:spPr/>
      <dgm:t>
        <a:bodyPr/>
        <a:lstStyle/>
        <a:p>
          <a:endParaRPr lang="en-US"/>
        </a:p>
      </dgm:t>
    </dgm:pt>
    <dgm:pt modelId="{1060B6D9-62AA-994B-9161-A7F30188B4D4}">
      <dgm:prSet/>
      <dgm:spPr/>
      <dgm:t>
        <a:bodyPr/>
        <a:lstStyle/>
        <a:p>
          <a:endParaRPr lang="en-US" dirty="0"/>
        </a:p>
      </dgm:t>
    </dgm:pt>
    <dgm:pt modelId="{FC023107-3D20-5346-AB35-C46A18F019C9}" type="parTrans" cxnId="{E636CCE3-788B-6B42-8C98-C4AD6FDA7B11}">
      <dgm:prSet/>
      <dgm:spPr/>
      <dgm:t>
        <a:bodyPr/>
        <a:lstStyle/>
        <a:p>
          <a:endParaRPr lang="en-US"/>
        </a:p>
      </dgm:t>
    </dgm:pt>
    <dgm:pt modelId="{DE551E87-62C8-F047-AC38-9756B6044AAE}" type="sibTrans" cxnId="{E636CCE3-788B-6B42-8C98-C4AD6FDA7B11}">
      <dgm:prSet/>
      <dgm:spPr/>
      <dgm:t>
        <a:bodyPr/>
        <a:lstStyle/>
        <a:p>
          <a:endParaRPr lang="en-US"/>
        </a:p>
      </dgm:t>
    </dgm:pt>
    <dgm:pt modelId="{E027335F-4FCF-5648-98B9-4A594B70BE9A}" type="pres">
      <dgm:prSet presAssocID="{0F912B4B-D21B-AF43-B196-5B3636042B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3893FF-6721-F34E-BCE7-EE2DF6C76991}" type="pres">
      <dgm:prSet presAssocID="{A027D02A-0141-AE41-9DCA-34834311AC1B}" presName="root" presStyleCnt="0"/>
      <dgm:spPr/>
    </dgm:pt>
    <dgm:pt modelId="{2E909A73-7160-A240-91E9-07A87AECE88E}" type="pres">
      <dgm:prSet presAssocID="{A027D02A-0141-AE41-9DCA-34834311AC1B}" presName="rootComposite" presStyleCnt="0"/>
      <dgm:spPr/>
    </dgm:pt>
    <dgm:pt modelId="{33D9F497-E5D4-6547-A5B6-31DE7127139E}" type="pres">
      <dgm:prSet presAssocID="{A027D02A-0141-AE41-9DCA-34834311AC1B}" presName="rootText" presStyleLbl="node1" presStyleIdx="0" presStyleCnt="1" custScaleX="171917" custScaleY="106441"/>
      <dgm:spPr/>
      <dgm:t>
        <a:bodyPr/>
        <a:lstStyle/>
        <a:p>
          <a:endParaRPr lang="en-US"/>
        </a:p>
      </dgm:t>
    </dgm:pt>
    <dgm:pt modelId="{AB03AE1C-A218-D348-9C31-A8E4E8F736AC}" type="pres">
      <dgm:prSet presAssocID="{A027D02A-0141-AE41-9DCA-34834311AC1B}" presName="rootConnector" presStyleLbl="node1" presStyleIdx="0" presStyleCnt="1"/>
      <dgm:spPr/>
      <dgm:t>
        <a:bodyPr/>
        <a:lstStyle/>
        <a:p>
          <a:endParaRPr lang="en-US"/>
        </a:p>
      </dgm:t>
    </dgm:pt>
    <dgm:pt modelId="{E14933EF-C2BD-D64E-A863-821D46B90138}" type="pres">
      <dgm:prSet presAssocID="{A027D02A-0141-AE41-9DCA-34834311AC1B}" presName="childShape" presStyleCnt="0"/>
      <dgm:spPr/>
    </dgm:pt>
    <dgm:pt modelId="{22F29A7F-7A4B-E64E-B717-F938DAC37E60}" type="pres">
      <dgm:prSet presAssocID="{FA1940AC-2A44-7141-A365-75CFAED6457A}" presName="Name13" presStyleLbl="parChTrans1D2" presStyleIdx="0" presStyleCnt="4"/>
      <dgm:spPr/>
      <dgm:t>
        <a:bodyPr/>
        <a:lstStyle/>
        <a:p>
          <a:endParaRPr lang="en-US"/>
        </a:p>
      </dgm:t>
    </dgm:pt>
    <dgm:pt modelId="{E7A5186D-55A8-8649-A8F0-8BBFC70F735B}" type="pres">
      <dgm:prSet presAssocID="{D21BDE00-DBB9-A44C-8C45-19108E937211}" presName="childText" presStyleLbl="bgAcc1" presStyleIdx="0" presStyleCnt="4" custScaleX="246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C5CD9-1D0A-424B-9C09-E93B9AE98D08}" type="pres">
      <dgm:prSet presAssocID="{EAA40396-AA77-E64C-94E6-201564ED4E45}" presName="Name13" presStyleLbl="parChTrans1D2" presStyleIdx="1" presStyleCnt="4"/>
      <dgm:spPr/>
      <dgm:t>
        <a:bodyPr/>
        <a:lstStyle/>
        <a:p>
          <a:endParaRPr lang="en-US"/>
        </a:p>
      </dgm:t>
    </dgm:pt>
    <dgm:pt modelId="{225BF57B-2347-ED4C-BCFB-806DC2153403}" type="pres">
      <dgm:prSet presAssocID="{181C12C5-5F01-1747-97AF-0A87E8641F0E}" presName="childText" presStyleLbl="bgAcc1" presStyleIdx="1" presStyleCnt="4" custScaleX="246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2530E9-424A-654F-BBF2-BF7281089020}" type="pres">
      <dgm:prSet presAssocID="{07F05DFD-A0CE-8F46-A731-85DAB437AB34}" presName="Name13" presStyleLbl="parChTrans1D2" presStyleIdx="2" presStyleCnt="4"/>
      <dgm:spPr/>
      <dgm:t>
        <a:bodyPr/>
        <a:lstStyle/>
        <a:p>
          <a:endParaRPr lang="en-US"/>
        </a:p>
      </dgm:t>
    </dgm:pt>
    <dgm:pt modelId="{E4EA5520-7B11-1140-811F-FFA0457E2C3A}" type="pres">
      <dgm:prSet presAssocID="{1E50F1F4-A278-2A40-9E17-E575E9CEE020}" presName="childText" presStyleLbl="bgAcc1" presStyleIdx="2" presStyleCnt="4" custScaleX="246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810F4-220F-174C-B04A-327FAA6464D5}" type="pres">
      <dgm:prSet presAssocID="{FC023107-3D20-5346-AB35-C46A18F019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33C9E8AE-8EE0-8544-A1A6-3B77DDE570C2}" type="pres">
      <dgm:prSet presAssocID="{1060B6D9-62AA-994B-9161-A7F30188B4D4}" presName="childText" presStyleLbl="bgAcc1" presStyleIdx="3" presStyleCnt="4" custScaleX="246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7AF17D-E2CF-6A4C-973D-E3795245BD16}" srcId="{A027D02A-0141-AE41-9DCA-34834311AC1B}" destId="{181C12C5-5F01-1747-97AF-0A87E8641F0E}" srcOrd="1" destOrd="0" parTransId="{EAA40396-AA77-E64C-94E6-201564ED4E45}" sibTransId="{A660C2F2-3AE5-664C-97D2-1EF33AC99058}"/>
    <dgm:cxn modelId="{27929ED8-D81C-DC4E-B713-25AA8D95F7D4}" type="presOf" srcId="{181C12C5-5F01-1747-97AF-0A87E8641F0E}" destId="{225BF57B-2347-ED4C-BCFB-806DC2153403}" srcOrd="0" destOrd="0" presId="urn:microsoft.com/office/officeart/2005/8/layout/hierarchy3"/>
    <dgm:cxn modelId="{E636CCE3-788B-6B42-8C98-C4AD6FDA7B11}" srcId="{A027D02A-0141-AE41-9DCA-34834311AC1B}" destId="{1060B6D9-62AA-994B-9161-A7F30188B4D4}" srcOrd="3" destOrd="0" parTransId="{FC023107-3D20-5346-AB35-C46A18F019C9}" sibTransId="{DE551E87-62C8-F047-AC38-9756B6044AAE}"/>
    <dgm:cxn modelId="{053F6628-7272-FB40-9EB4-16004EBFAE4A}" srcId="{A027D02A-0141-AE41-9DCA-34834311AC1B}" destId="{D21BDE00-DBB9-A44C-8C45-19108E937211}" srcOrd="0" destOrd="0" parTransId="{FA1940AC-2A44-7141-A365-75CFAED6457A}" sibTransId="{91332718-0AAB-8B43-B455-BB1D2779319A}"/>
    <dgm:cxn modelId="{887D9AAB-08F2-264C-804F-F00A8CB63FDB}" type="presOf" srcId="{FA1940AC-2A44-7141-A365-75CFAED6457A}" destId="{22F29A7F-7A4B-E64E-B717-F938DAC37E60}" srcOrd="0" destOrd="0" presId="urn:microsoft.com/office/officeart/2005/8/layout/hierarchy3"/>
    <dgm:cxn modelId="{B4736F61-154E-494F-8DB7-5E2A1564FEE2}" type="presOf" srcId="{EAA40396-AA77-E64C-94E6-201564ED4E45}" destId="{36FC5CD9-1D0A-424B-9C09-E93B9AE98D08}" srcOrd="0" destOrd="0" presId="urn:microsoft.com/office/officeart/2005/8/layout/hierarchy3"/>
    <dgm:cxn modelId="{BBA9EE1A-622E-B942-9520-0744595855F5}" type="presOf" srcId="{FC023107-3D20-5346-AB35-C46A18F019C9}" destId="{B0B810F4-220F-174C-B04A-327FAA6464D5}" srcOrd="0" destOrd="0" presId="urn:microsoft.com/office/officeart/2005/8/layout/hierarchy3"/>
    <dgm:cxn modelId="{20A7BFD3-5F63-094D-9093-8F5C1FD080CC}" type="presOf" srcId="{1E50F1F4-A278-2A40-9E17-E575E9CEE020}" destId="{E4EA5520-7B11-1140-811F-FFA0457E2C3A}" srcOrd="0" destOrd="0" presId="urn:microsoft.com/office/officeart/2005/8/layout/hierarchy3"/>
    <dgm:cxn modelId="{26C27C93-9AE3-3749-8863-A62634A4D96C}" type="presOf" srcId="{D21BDE00-DBB9-A44C-8C45-19108E937211}" destId="{E7A5186D-55A8-8649-A8F0-8BBFC70F735B}" srcOrd="0" destOrd="0" presId="urn:microsoft.com/office/officeart/2005/8/layout/hierarchy3"/>
    <dgm:cxn modelId="{8DE2CAE2-28EB-8B40-A81C-5B3BD5707A61}" srcId="{0F912B4B-D21B-AF43-B196-5B3636042B0B}" destId="{A027D02A-0141-AE41-9DCA-34834311AC1B}" srcOrd="0" destOrd="0" parTransId="{3720C56C-BD2C-7A4A-AF2A-AEBF941788E0}" sibTransId="{8F3CD2BD-6E43-C44D-B127-E064FF0775C7}"/>
    <dgm:cxn modelId="{3CF1BAB0-7169-5D4A-9CB6-926318368F0D}" type="presOf" srcId="{1060B6D9-62AA-994B-9161-A7F30188B4D4}" destId="{33C9E8AE-8EE0-8544-A1A6-3B77DDE570C2}" srcOrd="0" destOrd="0" presId="urn:microsoft.com/office/officeart/2005/8/layout/hierarchy3"/>
    <dgm:cxn modelId="{EF14DDC5-1CAD-074E-A5DD-9AA9C035D4AC}" type="presOf" srcId="{A027D02A-0141-AE41-9DCA-34834311AC1B}" destId="{AB03AE1C-A218-D348-9C31-A8E4E8F736AC}" srcOrd="1" destOrd="0" presId="urn:microsoft.com/office/officeart/2005/8/layout/hierarchy3"/>
    <dgm:cxn modelId="{5DAE822A-9420-4745-B86F-E4C7F4F589CC}" type="presOf" srcId="{07F05DFD-A0CE-8F46-A731-85DAB437AB34}" destId="{4A2530E9-424A-654F-BBF2-BF7281089020}" srcOrd="0" destOrd="0" presId="urn:microsoft.com/office/officeart/2005/8/layout/hierarchy3"/>
    <dgm:cxn modelId="{182A3323-3EA8-304F-A947-EF43EF065D52}" type="presOf" srcId="{A027D02A-0141-AE41-9DCA-34834311AC1B}" destId="{33D9F497-E5D4-6547-A5B6-31DE7127139E}" srcOrd="0" destOrd="0" presId="urn:microsoft.com/office/officeart/2005/8/layout/hierarchy3"/>
    <dgm:cxn modelId="{BDCC7F2A-0055-3C40-A0DE-65C7ECCDBE2A}" type="presOf" srcId="{0F912B4B-D21B-AF43-B196-5B3636042B0B}" destId="{E027335F-4FCF-5648-98B9-4A594B70BE9A}" srcOrd="0" destOrd="0" presId="urn:microsoft.com/office/officeart/2005/8/layout/hierarchy3"/>
    <dgm:cxn modelId="{DD238859-E490-834B-8B94-B01696D91715}" srcId="{A027D02A-0141-AE41-9DCA-34834311AC1B}" destId="{1E50F1F4-A278-2A40-9E17-E575E9CEE020}" srcOrd="2" destOrd="0" parTransId="{07F05DFD-A0CE-8F46-A731-85DAB437AB34}" sibTransId="{D721623D-D304-E64F-A683-E4F707A6AABD}"/>
    <dgm:cxn modelId="{4362C447-38DD-584D-B11B-A6E781395D69}" type="presParOf" srcId="{E027335F-4FCF-5648-98B9-4A594B70BE9A}" destId="{513893FF-6721-F34E-BCE7-EE2DF6C76991}" srcOrd="0" destOrd="0" presId="urn:microsoft.com/office/officeart/2005/8/layout/hierarchy3"/>
    <dgm:cxn modelId="{30AF1D38-DE82-1B40-9A1C-3EDCD0E351E4}" type="presParOf" srcId="{513893FF-6721-F34E-BCE7-EE2DF6C76991}" destId="{2E909A73-7160-A240-91E9-07A87AECE88E}" srcOrd="0" destOrd="0" presId="urn:microsoft.com/office/officeart/2005/8/layout/hierarchy3"/>
    <dgm:cxn modelId="{5767B35C-BAFA-AE40-98E8-3FF379549859}" type="presParOf" srcId="{2E909A73-7160-A240-91E9-07A87AECE88E}" destId="{33D9F497-E5D4-6547-A5B6-31DE7127139E}" srcOrd="0" destOrd="0" presId="urn:microsoft.com/office/officeart/2005/8/layout/hierarchy3"/>
    <dgm:cxn modelId="{5573A2E0-DA50-1D4B-BC12-9DD23F0F2DFE}" type="presParOf" srcId="{2E909A73-7160-A240-91E9-07A87AECE88E}" destId="{AB03AE1C-A218-D348-9C31-A8E4E8F736AC}" srcOrd="1" destOrd="0" presId="urn:microsoft.com/office/officeart/2005/8/layout/hierarchy3"/>
    <dgm:cxn modelId="{E761A76A-C6B3-9B4A-A106-25E9A3CC76F3}" type="presParOf" srcId="{513893FF-6721-F34E-BCE7-EE2DF6C76991}" destId="{E14933EF-C2BD-D64E-A863-821D46B90138}" srcOrd="1" destOrd="0" presId="urn:microsoft.com/office/officeart/2005/8/layout/hierarchy3"/>
    <dgm:cxn modelId="{6E5B8D12-0C0C-DB43-94CF-49EA7C2D0CD5}" type="presParOf" srcId="{E14933EF-C2BD-D64E-A863-821D46B90138}" destId="{22F29A7F-7A4B-E64E-B717-F938DAC37E60}" srcOrd="0" destOrd="0" presId="urn:microsoft.com/office/officeart/2005/8/layout/hierarchy3"/>
    <dgm:cxn modelId="{E4921001-F535-BD4A-AEB8-FE93BFB0D30E}" type="presParOf" srcId="{E14933EF-C2BD-D64E-A863-821D46B90138}" destId="{E7A5186D-55A8-8649-A8F0-8BBFC70F735B}" srcOrd="1" destOrd="0" presId="urn:microsoft.com/office/officeart/2005/8/layout/hierarchy3"/>
    <dgm:cxn modelId="{8C17CAB0-B8A0-A048-9AB2-0721F971D6DB}" type="presParOf" srcId="{E14933EF-C2BD-D64E-A863-821D46B90138}" destId="{36FC5CD9-1D0A-424B-9C09-E93B9AE98D08}" srcOrd="2" destOrd="0" presId="urn:microsoft.com/office/officeart/2005/8/layout/hierarchy3"/>
    <dgm:cxn modelId="{C87F1D14-6DEE-A042-BA88-E3C189C5FA26}" type="presParOf" srcId="{E14933EF-C2BD-D64E-A863-821D46B90138}" destId="{225BF57B-2347-ED4C-BCFB-806DC2153403}" srcOrd="3" destOrd="0" presId="urn:microsoft.com/office/officeart/2005/8/layout/hierarchy3"/>
    <dgm:cxn modelId="{69A01D68-6D5F-E742-B440-3CED7CB6151E}" type="presParOf" srcId="{E14933EF-C2BD-D64E-A863-821D46B90138}" destId="{4A2530E9-424A-654F-BBF2-BF7281089020}" srcOrd="4" destOrd="0" presId="urn:microsoft.com/office/officeart/2005/8/layout/hierarchy3"/>
    <dgm:cxn modelId="{7FEBF50F-5722-CB4F-8977-5CFD971B6B8A}" type="presParOf" srcId="{E14933EF-C2BD-D64E-A863-821D46B90138}" destId="{E4EA5520-7B11-1140-811F-FFA0457E2C3A}" srcOrd="5" destOrd="0" presId="urn:microsoft.com/office/officeart/2005/8/layout/hierarchy3"/>
    <dgm:cxn modelId="{2350518C-5E98-DB44-ACFC-FE695C124F53}" type="presParOf" srcId="{E14933EF-C2BD-D64E-A863-821D46B90138}" destId="{B0B810F4-220F-174C-B04A-327FAA6464D5}" srcOrd="6" destOrd="0" presId="urn:microsoft.com/office/officeart/2005/8/layout/hierarchy3"/>
    <dgm:cxn modelId="{85A688C5-355B-A24B-A5F2-81AB514F2A07}" type="presParOf" srcId="{E14933EF-C2BD-D64E-A863-821D46B90138}" destId="{33C9E8AE-8EE0-8544-A1A6-3B77DDE570C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912B4B-D21B-AF43-B196-5B3636042B0B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27D02A-0141-AE41-9DCA-34834311AC1B}">
      <dgm:prSet phldrT="[Text]"/>
      <dgm:spPr/>
      <dgm:t>
        <a:bodyPr/>
        <a:lstStyle/>
        <a:p>
          <a:r>
            <a:rPr lang="en-US" dirty="0" smtClean="0"/>
            <a:t>Spiritual</a:t>
          </a:r>
          <a:endParaRPr lang="en-US" dirty="0"/>
        </a:p>
      </dgm:t>
    </dgm:pt>
    <dgm:pt modelId="{3720C56C-BD2C-7A4A-AF2A-AEBF941788E0}" type="parTrans" cxnId="{8DE2CAE2-28EB-8B40-A81C-5B3BD5707A61}">
      <dgm:prSet/>
      <dgm:spPr/>
      <dgm:t>
        <a:bodyPr/>
        <a:lstStyle/>
        <a:p>
          <a:endParaRPr lang="en-US"/>
        </a:p>
      </dgm:t>
    </dgm:pt>
    <dgm:pt modelId="{8F3CD2BD-6E43-C44D-B127-E064FF0775C7}" type="sibTrans" cxnId="{8DE2CAE2-28EB-8B40-A81C-5B3BD5707A61}">
      <dgm:prSet/>
      <dgm:spPr/>
      <dgm:t>
        <a:bodyPr/>
        <a:lstStyle/>
        <a:p>
          <a:endParaRPr lang="en-US"/>
        </a:p>
      </dgm:t>
    </dgm:pt>
    <dgm:pt modelId="{D21BDE00-DBB9-A44C-8C45-19108E937211}">
      <dgm:prSet phldrT="[Text]" custT="1"/>
      <dgm:spPr/>
      <dgm:t>
        <a:bodyPr/>
        <a:lstStyle/>
        <a:p>
          <a:r>
            <a:rPr lang="en-US" sz="2100" dirty="0" smtClean="0"/>
            <a:t>Forget who God is</a:t>
          </a:r>
          <a:endParaRPr lang="en-US" sz="2100" dirty="0"/>
        </a:p>
      </dgm:t>
    </dgm:pt>
    <dgm:pt modelId="{FA1940AC-2A44-7141-A365-75CFAED6457A}" type="parTrans" cxnId="{053F6628-7272-FB40-9EB4-16004EBFAE4A}">
      <dgm:prSet/>
      <dgm:spPr/>
      <dgm:t>
        <a:bodyPr/>
        <a:lstStyle/>
        <a:p>
          <a:endParaRPr lang="en-US"/>
        </a:p>
      </dgm:t>
    </dgm:pt>
    <dgm:pt modelId="{91332718-0AAB-8B43-B455-BB1D2779319A}" type="sibTrans" cxnId="{053F6628-7272-FB40-9EB4-16004EBFAE4A}">
      <dgm:prSet/>
      <dgm:spPr/>
      <dgm:t>
        <a:bodyPr/>
        <a:lstStyle/>
        <a:p>
          <a:endParaRPr lang="en-US"/>
        </a:p>
      </dgm:t>
    </dgm:pt>
    <dgm:pt modelId="{181C12C5-5F01-1747-97AF-0A87E8641F0E}">
      <dgm:prSet phldrT="[Text]" custT="1"/>
      <dgm:spPr/>
      <dgm:t>
        <a:bodyPr/>
        <a:lstStyle/>
        <a:p>
          <a:r>
            <a:rPr lang="en-US" sz="2100" dirty="0" smtClean="0"/>
            <a:t>Loss of connection</a:t>
          </a:r>
          <a:endParaRPr lang="en-US" sz="2100" dirty="0"/>
        </a:p>
      </dgm:t>
    </dgm:pt>
    <dgm:pt modelId="{EAA40396-AA77-E64C-94E6-201564ED4E45}" type="parTrans" cxnId="{E27AF17D-E2CF-6A4C-973D-E3795245BD16}">
      <dgm:prSet/>
      <dgm:spPr/>
      <dgm:t>
        <a:bodyPr/>
        <a:lstStyle/>
        <a:p>
          <a:endParaRPr lang="en-US"/>
        </a:p>
      </dgm:t>
    </dgm:pt>
    <dgm:pt modelId="{A660C2F2-3AE5-664C-97D2-1EF33AC99058}" type="sibTrans" cxnId="{E27AF17D-E2CF-6A4C-973D-E3795245BD16}">
      <dgm:prSet/>
      <dgm:spPr/>
      <dgm:t>
        <a:bodyPr/>
        <a:lstStyle/>
        <a:p>
          <a:endParaRPr lang="en-US"/>
        </a:p>
      </dgm:t>
    </dgm:pt>
    <dgm:pt modelId="{E027335F-4FCF-5648-98B9-4A594B70BE9A}" type="pres">
      <dgm:prSet presAssocID="{0F912B4B-D21B-AF43-B196-5B3636042B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13893FF-6721-F34E-BCE7-EE2DF6C76991}" type="pres">
      <dgm:prSet presAssocID="{A027D02A-0141-AE41-9DCA-34834311AC1B}" presName="root" presStyleCnt="0"/>
      <dgm:spPr/>
    </dgm:pt>
    <dgm:pt modelId="{2E909A73-7160-A240-91E9-07A87AECE88E}" type="pres">
      <dgm:prSet presAssocID="{A027D02A-0141-AE41-9DCA-34834311AC1B}" presName="rootComposite" presStyleCnt="0"/>
      <dgm:spPr/>
    </dgm:pt>
    <dgm:pt modelId="{33D9F497-E5D4-6547-A5B6-31DE7127139E}" type="pres">
      <dgm:prSet presAssocID="{A027D02A-0141-AE41-9DCA-34834311AC1B}" presName="rootText" presStyleLbl="node1" presStyleIdx="0" presStyleCnt="1" custScaleX="119602"/>
      <dgm:spPr/>
      <dgm:t>
        <a:bodyPr/>
        <a:lstStyle/>
        <a:p>
          <a:endParaRPr lang="en-US"/>
        </a:p>
      </dgm:t>
    </dgm:pt>
    <dgm:pt modelId="{AB03AE1C-A218-D348-9C31-A8E4E8F736AC}" type="pres">
      <dgm:prSet presAssocID="{A027D02A-0141-AE41-9DCA-34834311AC1B}" presName="rootConnector" presStyleLbl="node1" presStyleIdx="0" presStyleCnt="1"/>
      <dgm:spPr/>
      <dgm:t>
        <a:bodyPr/>
        <a:lstStyle/>
        <a:p>
          <a:endParaRPr lang="en-US"/>
        </a:p>
      </dgm:t>
    </dgm:pt>
    <dgm:pt modelId="{E14933EF-C2BD-D64E-A863-821D46B90138}" type="pres">
      <dgm:prSet presAssocID="{A027D02A-0141-AE41-9DCA-34834311AC1B}" presName="childShape" presStyleCnt="0"/>
      <dgm:spPr/>
    </dgm:pt>
    <dgm:pt modelId="{22F29A7F-7A4B-E64E-B717-F938DAC37E60}" type="pres">
      <dgm:prSet presAssocID="{FA1940AC-2A44-7141-A365-75CFAED6457A}" presName="Name13" presStyleLbl="parChTrans1D2" presStyleIdx="0" presStyleCnt="2"/>
      <dgm:spPr/>
      <dgm:t>
        <a:bodyPr/>
        <a:lstStyle/>
        <a:p>
          <a:endParaRPr lang="en-US"/>
        </a:p>
      </dgm:t>
    </dgm:pt>
    <dgm:pt modelId="{E7A5186D-55A8-8649-A8F0-8BBFC70F735B}" type="pres">
      <dgm:prSet presAssocID="{D21BDE00-DBB9-A44C-8C45-19108E937211}" presName="childText" presStyleLbl="bgAcc1" presStyleIdx="0" presStyleCnt="2" custScaleX="232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C5CD9-1D0A-424B-9C09-E93B9AE98D08}" type="pres">
      <dgm:prSet presAssocID="{EAA40396-AA77-E64C-94E6-201564ED4E45}" presName="Name13" presStyleLbl="parChTrans1D2" presStyleIdx="1" presStyleCnt="2"/>
      <dgm:spPr/>
      <dgm:t>
        <a:bodyPr/>
        <a:lstStyle/>
        <a:p>
          <a:endParaRPr lang="en-US"/>
        </a:p>
      </dgm:t>
    </dgm:pt>
    <dgm:pt modelId="{225BF57B-2347-ED4C-BCFB-806DC2153403}" type="pres">
      <dgm:prSet presAssocID="{181C12C5-5F01-1747-97AF-0A87E8641F0E}" presName="childText" presStyleLbl="bgAcc1" presStyleIdx="1" presStyleCnt="2" custScaleX="232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7AF17D-E2CF-6A4C-973D-E3795245BD16}" srcId="{A027D02A-0141-AE41-9DCA-34834311AC1B}" destId="{181C12C5-5F01-1747-97AF-0A87E8641F0E}" srcOrd="1" destOrd="0" parTransId="{EAA40396-AA77-E64C-94E6-201564ED4E45}" sibTransId="{A660C2F2-3AE5-664C-97D2-1EF33AC99058}"/>
    <dgm:cxn modelId="{053F6628-7272-FB40-9EB4-16004EBFAE4A}" srcId="{A027D02A-0141-AE41-9DCA-34834311AC1B}" destId="{D21BDE00-DBB9-A44C-8C45-19108E937211}" srcOrd="0" destOrd="0" parTransId="{FA1940AC-2A44-7141-A365-75CFAED6457A}" sibTransId="{91332718-0AAB-8B43-B455-BB1D2779319A}"/>
    <dgm:cxn modelId="{C4750AB4-DDCA-D744-89C6-CFF6F07F76B8}" type="presOf" srcId="{181C12C5-5F01-1747-97AF-0A87E8641F0E}" destId="{225BF57B-2347-ED4C-BCFB-806DC2153403}" srcOrd="0" destOrd="0" presId="urn:microsoft.com/office/officeart/2005/8/layout/hierarchy3"/>
    <dgm:cxn modelId="{C89884C4-C844-F24A-8EB9-AD8E9218D833}" type="presOf" srcId="{D21BDE00-DBB9-A44C-8C45-19108E937211}" destId="{E7A5186D-55A8-8649-A8F0-8BBFC70F735B}" srcOrd="0" destOrd="0" presId="urn:microsoft.com/office/officeart/2005/8/layout/hierarchy3"/>
    <dgm:cxn modelId="{3B3BDA04-B05F-0E4F-A3F8-A981778A53D6}" type="presOf" srcId="{A027D02A-0141-AE41-9DCA-34834311AC1B}" destId="{AB03AE1C-A218-D348-9C31-A8E4E8F736AC}" srcOrd="1" destOrd="0" presId="urn:microsoft.com/office/officeart/2005/8/layout/hierarchy3"/>
    <dgm:cxn modelId="{8DE2CAE2-28EB-8B40-A81C-5B3BD5707A61}" srcId="{0F912B4B-D21B-AF43-B196-5B3636042B0B}" destId="{A027D02A-0141-AE41-9DCA-34834311AC1B}" srcOrd="0" destOrd="0" parTransId="{3720C56C-BD2C-7A4A-AF2A-AEBF941788E0}" sibTransId="{8F3CD2BD-6E43-C44D-B127-E064FF0775C7}"/>
    <dgm:cxn modelId="{861FD242-E054-F34B-AE6C-3FD1F2A83C2B}" type="presOf" srcId="{0F912B4B-D21B-AF43-B196-5B3636042B0B}" destId="{E027335F-4FCF-5648-98B9-4A594B70BE9A}" srcOrd="0" destOrd="0" presId="urn:microsoft.com/office/officeart/2005/8/layout/hierarchy3"/>
    <dgm:cxn modelId="{0A6BAFFE-AE83-184A-934C-ED84112E4C44}" type="presOf" srcId="{A027D02A-0141-AE41-9DCA-34834311AC1B}" destId="{33D9F497-E5D4-6547-A5B6-31DE7127139E}" srcOrd="0" destOrd="0" presId="urn:microsoft.com/office/officeart/2005/8/layout/hierarchy3"/>
    <dgm:cxn modelId="{D43E9B4D-C17C-BC4E-9E88-3FCBA0D02A8E}" type="presOf" srcId="{FA1940AC-2A44-7141-A365-75CFAED6457A}" destId="{22F29A7F-7A4B-E64E-B717-F938DAC37E60}" srcOrd="0" destOrd="0" presId="urn:microsoft.com/office/officeart/2005/8/layout/hierarchy3"/>
    <dgm:cxn modelId="{53509883-DE91-B847-988A-E2B77709DB84}" type="presOf" srcId="{EAA40396-AA77-E64C-94E6-201564ED4E45}" destId="{36FC5CD9-1D0A-424B-9C09-E93B9AE98D08}" srcOrd="0" destOrd="0" presId="urn:microsoft.com/office/officeart/2005/8/layout/hierarchy3"/>
    <dgm:cxn modelId="{D6328F7E-209C-5B42-B00D-2C10A1C185B3}" type="presParOf" srcId="{E027335F-4FCF-5648-98B9-4A594B70BE9A}" destId="{513893FF-6721-F34E-BCE7-EE2DF6C76991}" srcOrd="0" destOrd="0" presId="urn:microsoft.com/office/officeart/2005/8/layout/hierarchy3"/>
    <dgm:cxn modelId="{DAB1ADD3-F508-084B-905A-025F901245AF}" type="presParOf" srcId="{513893FF-6721-F34E-BCE7-EE2DF6C76991}" destId="{2E909A73-7160-A240-91E9-07A87AECE88E}" srcOrd="0" destOrd="0" presId="urn:microsoft.com/office/officeart/2005/8/layout/hierarchy3"/>
    <dgm:cxn modelId="{F005EB31-7FB4-C74E-8D62-C6BB9ED2DE58}" type="presParOf" srcId="{2E909A73-7160-A240-91E9-07A87AECE88E}" destId="{33D9F497-E5D4-6547-A5B6-31DE7127139E}" srcOrd="0" destOrd="0" presId="urn:microsoft.com/office/officeart/2005/8/layout/hierarchy3"/>
    <dgm:cxn modelId="{CCF28892-8674-C248-9719-6F7ABCE4627D}" type="presParOf" srcId="{2E909A73-7160-A240-91E9-07A87AECE88E}" destId="{AB03AE1C-A218-D348-9C31-A8E4E8F736AC}" srcOrd="1" destOrd="0" presId="urn:microsoft.com/office/officeart/2005/8/layout/hierarchy3"/>
    <dgm:cxn modelId="{04D5D686-58D3-8749-92F9-A62F6D4D7F7A}" type="presParOf" srcId="{513893FF-6721-F34E-BCE7-EE2DF6C76991}" destId="{E14933EF-C2BD-D64E-A863-821D46B90138}" srcOrd="1" destOrd="0" presId="urn:microsoft.com/office/officeart/2005/8/layout/hierarchy3"/>
    <dgm:cxn modelId="{68EDAAAF-067E-E645-B0B0-260AB49145CB}" type="presParOf" srcId="{E14933EF-C2BD-D64E-A863-821D46B90138}" destId="{22F29A7F-7A4B-E64E-B717-F938DAC37E60}" srcOrd="0" destOrd="0" presId="urn:microsoft.com/office/officeart/2005/8/layout/hierarchy3"/>
    <dgm:cxn modelId="{85DD1455-07AC-CE43-813A-7F57466EDE02}" type="presParOf" srcId="{E14933EF-C2BD-D64E-A863-821D46B90138}" destId="{E7A5186D-55A8-8649-A8F0-8BBFC70F735B}" srcOrd="1" destOrd="0" presId="urn:microsoft.com/office/officeart/2005/8/layout/hierarchy3"/>
    <dgm:cxn modelId="{E3EEA5D4-F5BA-4F4D-A7FE-A1B5C0B138C8}" type="presParOf" srcId="{E14933EF-C2BD-D64E-A863-821D46B90138}" destId="{36FC5CD9-1D0A-424B-9C09-E93B9AE98D08}" srcOrd="2" destOrd="0" presId="urn:microsoft.com/office/officeart/2005/8/layout/hierarchy3"/>
    <dgm:cxn modelId="{C3D0BB2A-FDC7-5C40-B862-7166900D1009}" type="presParOf" srcId="{E14933EF-C2BD-D64E-A863-821D46B90138}" destId="{225BF57B-2347-ED4C-BCFB-806DC2153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432852-C447-964D-B176-E4A554096169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E07534-66E0-894E-B932-1966FC5E6B11}">
      <dgm:prSet phldrT="[Text]" custT="1"/>
      <dgm:spPr/>
      <dgm:t>
        <a:bodyPr/>
        <a:lstStyle/>
        <a:p>
          <a:pPr algn="ctr"/>
          <a:r>
            <a:rPr lang="en-US" sz="3500" dirty="0" smtClean="0"/>
            <a:t>Concept of Relational Energy</a:t>
          </a:r>
          <a:endParaRPr lang="en-US" sz="3500" dirty="0"/>
        </a:p>
      </dgm:t>
    </dgm:pt>
    <dgm:pt modelId="{05593D07-10F2-5648-96B6-E6E905740132}" type="parTrans" cxnId="{84944D2A-7083-A243-A54F-F5B3FA2DB56E}">
      <dgm:prSet/>
      <dgm:spPr/>
      <dgm:t>
        <a:bodyPr/>
        <a:lstStyle/>
        <a:p>
          <a:endParaRPr lang="en-US"/>
        </a:p>
      </dgm:t>
    </dgm:pt>
    <dgm:pt modelId="{CCE8A91D-E55C-2145-8294-3803A271F628}" type="sibTrans" cxnId="{84944D2A-7083-A243-A54F-F5B3FA2DB56E}">
      <dgm:prSet/>
      <dgm:spPr/>
      <dgm:t>
        <a:bodyPr/>
        <a:lstStyle/>
        <a:p>
          <a:endParaRPr lang="en-US"/>
        </a:p>
      </dgm:t>
    </dgm:pt>
    <dgm:pt modelId="{B3C8F9DC-E73A-D34D-9298-E230B6897755}" type="pres">
      <dgm:prSet presAssocID="{63432852-C447-964D-B176-E4A5540961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9381D-2DBF-DD45-8584-94BFC5EA36D1}" type="pres">
      <dgm:prSet presAssocID="{22E07534-66E0-894E-B932-1966FC5E6B11}" presName="parentText" presStyleLbl="node1" presStyleIdx="0" presStyleCnt="1" custLinFactNeighborY="-14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944D2A-7083-A243-A54F-F5B3FA2DB56E}" srcId="{63432852-C447-964D-B176-E4A554096169}" destId="{22E07534-66E0-894E-B932-1966FC5E6B11}" srcOrd="0" destOrd="0" parTransId="{05593D07-10F2-5648-96B6-E6E905740132}" sibTransId="{CCE8A91D-E55C-2145-8294-3803A271F628}"/>
    <dgm:cxn modelId="{6C2748A5-E472-4F4C-A468-7A327B0C642C}" type="presOf" srcId="{63432852-C447-964D-B176-E4A554096169}" destId="{B3C8F9DC-E73A-D34D-9298-E230B6897755}" srcOrd="0" destOrd="0" presId="urn:microsoft.com/office/officeart/2005/8/layout/vList2"/>
    <dgm:cxn modelId="{90EF33E6-E9E7-4641-9918-86E5853697DA}" type="presOf" srcId="{22E07534-66E0-894E-B932-1966FC5E6B11}" destId="{E599381D-2DBF-DD45-8584-94BFC5EA36D1}" srcOrd="0" destOrd="0" presId="urn:microsoft.com/office/officeart/2005/8/layout/vList2"/>
    <dgm:cxn modelId="{C7251779-47CE-0A42-A535-1B7E2C5C0A98}" type="presParOf" srcId="{B3C8F9DC-E73A-D34D-9298-E230B6897755}" destId="{E599381D-2DBF-DD45-8584-94BFC5EA36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B9A67-6CEE-B644-B591-0A12C3C2C4DA}">
      <dsp:nvSpPr>
        <dsp:cNvPr id="0" name=""/>
        <dsp:cNvSpPr/>
      </dsp:nvSpPr>
      <dsp:spPr>
        <a:xfrm>
          <a:off x="560700" y="426"/>
          <a:ext cx="2882047" cy="28820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Time</a:t>
          </a:r>
          <a:endParaRPr lang="en-US" sz="3600" kern="1200" dirty="0"/>
        </a:p>
      </dsp:txBody>
      <dsp:txXfrm>
        <a:off x="982766" y="422492"/>
        <a:ext cx="2037915" cy="2037915"/>
      </dsp:txXfrm>
    </dsp:sp>
    <dsp:sp modelId="{14C94C26-54B3-9C43-8121-1E947C6234CD}">
      <dsp:nvSpPr>
        <dsp:cNvPr id="0" name=""/>
        <dsp:cNvSpPr/>
      </dsp:nvSpPr>
      <dsp:spPr>
        <a:xfrm>
          <a:off x="3625967" y="605656"/>
          <a:ext cx="1671587" cy="1671587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500" kern="1200"/>
        </a:p>
      </dsp:txBody>
      <dsp:txXfrm>
        <a:off x="3847536" y="950003"/>
        <a:ext cx="1228449" cy="982893"/>
      </dsp:txXfrm>
    </dsp:sp>
    <dsp:sp modelId="{87299915-E39E-C141-BA76-DE0CA156B2EF}">
      <dsp:nvSpPr>
        <dsp:cNvPr id="0" name=""/>
        <dsp:cNvSpPr/>
      </dsp:nvSpPr>
      <dsp:spPr>
        <a:xfrm>
          <a:off x="5455386" y="0"/>
          <a:ext cx="2882047" cy="28820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5877452" y="422066"/>
        <a:ext cx="2037915" cy="2037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January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January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2.xml"/><Relationship Id="rId7" Type="http://schemas.openxmlformats.org/officeDocument/2006/relationships/image" Target="../media/image3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3.xml"/><Relationship Id="rId7" Type="http://schemas.openxmlformats.org/officeDocument/2006/relationships/image" Target="../media/image3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Leadership Presence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32697"/>
            <a:ext cx="6400800" cy="578990"/>
          </a:xfrm>
        </p:spPr>
        <p:txBody>
          <a:bodyPr anchor="t"/>
          <a:lstStyle/>
          <a:p>
            <a:r>
              <a:rPr lang="en-US" dirty="0" smtClean="0"/>
              <a:t>             Jones Leadership Center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378" y="3542750"/>
            <a:ext cx="810041" cy="7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762365"/>
              </p:ext>
            </p:extLst>
          </p:nvPr>
        </p:nvGraphicFramePr>
        <p:xfrm>
          <a:off x="1422400" y="1473200"/>
          <a:ext cx="7264399" cy="4279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99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260509"/>
              </p:ext>
            </p:extLst>
          </p:nvPr>
        </p:nvGraphicFramePr>
        <p:xfrm>
          <a:off x="1397000" y="1460500"/>
          <a:ext cx="7404100" cy="269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73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266276"/>
              </p:ext>
            </p:extLst>
          </p:nvPr>
        </p:nvGraphicFramePr>
        <p:xfrm>
          <a:off x="1231900" y="1739900"/>
          <a:ext cx="6731000" cy="398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40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05979"/>
              </p:ext>
            </p:extLst>
          </p:nvPr>
        </p:nvGraphicFramePr>
        <p:xfrm>
          <a:off x="457200" y="1600200"/>
          <a:ext cx="8229600" cy="252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689100" y="4293800"/>
            <a:ext cx="2578100" cy="1216800"/>
            <a:chOff x="2476503" y="1205324"/>
            <a:chExt cx="1777993" cy="1216800"/>
          </a:xfrm>
        </p:grpSpPr>
        <p:sp>
          <p:nvSpPr>
            <p:cNvPr id="6" name="Rounded Rectangle 5"/>
            <p:cNvSpPr/>
            <p:nvPr/>
          </p:nvSpPr>
          <p:spPr>
            <a:xfrm>
              <a:off x="2476503" y="1205324"/>
              <a:ext cx="1777993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535902" y="1264723"/>
              <a:ext cx="1659195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smtClean="0"/>
                <a:t>Time</a:t>
              </a:r>
              <a:endParaRPr lang="en-US" sz="3500" kern="1200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31800" y="4038600"/>
            <a:ext cx="5181600" cy="0"/>
          </a:xfrm>
          <a:prstGeom prst="line">
            <a:avLst/>
          </a:prstGeom>
          <a:ln w="76200" cap="flat" cmpd="sng">
            <a:solidFill>
              <a:schemeClr val="bg1">
                <a:lumMod val="65000"/>
              </a:schemeClr>
            </a:solidFill>
            <a:rou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34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310806"/>
              </p:ext>
            </p:extLst>
          </p:nvPr>
        </p:nvGraphicFramePr>
        <p:xfrm>
          <a:off x="1231900" y="1739900"/>
          <a:ext cx="6731000" cy="398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92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057201"/>
              </p:ext>
            </p:extLst>
          </p:nvPr>
        </p:nvGraphicFramePr>
        <p:xfrm>
          <a:off x="1231900" y="1739900"/>
          <a:ext cx="6731000" cy="398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15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775702"/>
              </p:ext>
            </p:extLst>
          </p:nvPr>
        </p:nvGraphicFramePr>
        <p:xfrm>
          <a:off x="118874" y="1879600"/>
          <a:ext cx="9025126" cy="288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  <p:sp>
        <p:nvSpPr>
          <p:cNvPr id="15" name="Oval 4"/>
          <p:cNvSpPr/>
          <p:nvPr/>
        </p:nvSpPr>
        <p:spPr>
          <a:xfrm>
            <a:off x="5194300" y="1727200"/>
            <a:ext cx="3601704" cy="31618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640" tIns="40640" rIns="40640" bIns="40640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kern="1200" dirty="0" smtClean="0"/>
              <a:t>Consistency</a:t>
            </a:r>
            <a:endParaRPr lang="en-US" sz="3600" kern="1200" dirty="0"/>
          </a:p>
        </p:txBody>
      </p:sp>
    </p:spTree>
    <p:extLst>
      <p:ext uri="{BB962C8B-B14F-4D97-AF65-F5344CB8AC3E}">
        <p14:creationId xmlns:p14="http://schemas.microsoft.com/office/powerpoint/2010/main" val="2096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686273"/>
              </p:ext>
            </p:extLst>
          </p:nvPr>
        </p:nvGraphicFramePr>
        <p:xfrm>
          <a:off x="457200" y="1600200"/>
          <a:ext cx="822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166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6577" t="10205" r="38515" b="15510"/>
          <a:stretch/>
        </p:blipFill>
        <p:spPr>
          <a:xfrm>
            <a:off x="776515" y="1689100"/>
            <a:ext cx="1117600" cy="2311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26577" t="10205" r="38515" b="15510"/>
          <a:stretch/>
        </p:blipFill>
        <p:spPr>
          <a:xfrm>
            <a:off x="7175500" y="4152900"/>
            <a:ext cx="1117600" cy="23114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944915" y="2363107"/>
            <a:ext cx="5230585" cy="2615293"/>
          </a:xfrm>
          <a:prstGeom prst="line">
            <a:avLst/>
          </a:prstGeom>
          <a:ln>
            <a:solidFill>
              <a:srgbClr val="071632"/>
            </a:solidFill>
            <a:prstDash val="dash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3949700" y="1322000"/>
            <a:ext cx="4102100" cy="1216800"/>
            <a:chOff x="3022608" y="1344553"/>
            <a:chExt cx="2184382" cy="1216800"/>
          </a:xfrm>
        </p:grpSpPr>
        <p:sp>
          <p:nvSpPr>
            <p:cNvPr id="15" name="Rounded Rectangle 14"/>
            <p:cNvSpPr/>
            <p:nvPr/>
          </p:nvSpPr>
          <p:spPr>
            <a:xfrm>
              <a:off x="3022608" y="1344553"/>
              <a:ext cx="2184382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082007" y="1403952"/>
              <a:ext cx="2065584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smtClean="0"/>
                <a:t>Energy gradient</a:t>
              </a:r>
              <a:endParaRPr lang="en-US" sz="3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144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274468"/>
              </p:ext>
            </p:extLst>
          </p:nvPr>
        </p:nvGraphicFramePr>
        <p:xfrm>
          <a:off x="457200" y="1600200"/>
          <a:ext cx="822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453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47462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07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65285" y="1685698"/>
            <a:ext cx="1866915" cy="1216800"/>
            <a:chOff x="1866884" y="1344553"/>
            <a:chExt cx="4495830" cy="1216800"/>
          </a:xfrm>
        </p:grpSpPr>
        <p:sp>
          <p:nvSpPr>
            <p:cNvPr id="5" name="Rounded Rectangle 4"/>
            <p:cNvSpPr/>
            <p:nvPr/>
          </p:nvSpPr>
          <p:spPr>
            <a:xfrm>
              <a:off x="1866884" y="1344553"/>
              <a:ext cx="4495830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926283" y="1403952"/>
              <a:ext cx="4377032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smtClean="0"/>
                <a:t>Fog</a:t>
              </a:r>
              <a:endParaRPr lang="en-US" sz="35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89951" y="5107800"/>
            <a:ext cx="2655049" cy="1216800"/>
            <a:chOff x="1866884" y="1344553"/>
            <a:chExt cx="4495830" cy="1216800"/>
          </a:xfrm>
        </p:grpSpPr>
        <p:sp>
          <p:nvSpPr>
            <p:cNvPr id="8" name="Rounded Rectangle 7"/>
            <p:cNvSpPr/>
            <p:nvPr/>
          </p:nvSpPr>
          <p:spPr>
            <a:xfrm>
              <a:off x="1866884" y="1344553"/>
              <a:ext cx="4495830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926283" y="1403952"/>
              <a:ext cx="4377032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smtClean="0"/>
                <a:t>Desperate</a:t>
              </a:r>
              <a:endParaRPr lang="en-US" sz="35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963954" y="1685698"/>
            <a:ext cx="2468846" cy="1216800"/>
            <a:chOff x="1866884" y="1344553"/>
            <a:chExt cx="4495830" cy="1216800"/>
          </a:xfrm>
        </p:grpSpPr>
        <p:sp>
          <p:nvSpPr>
            <p:cNvPr id="11" name="Rounded Rectangle 10"/>
            <p:cNvSpPr/>
            <p:nvPr/>
          </p:nvSpPr>
          <p:spPr>
            <a:xfrm>
              <a:off x="1866884" y="1344553"/>
              <a:ext cx="4495830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1926283" y="1403952"/>
              <a:ext cx="4377032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smtClean="0"/>
                <a:t>Flirtation</a:t>
              </a:r>
              <a:endParaRPr lang="en-US" sz="3500" kern="1200" dirty="0"/>
            </a:p>
          </p:txBody>
        </p:sp>
      </p:grpSp>
      <p:sp>
        <p:nvSpPr>
          <p:cNvPr id="16" name="Down Arrow 15"/>
          <p:cNvSpPr/>
          <p:nvPr/>
        </p:nvSpPr>
        <p:spPr>
          <a:xfrm>
            <a:off x="2425700" y="3022600"/>
            <a:ext cx="6223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2425700" y="3556000"/>
            <a:ext cx="6223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2425700" y="4076700"/>
            <a:ext cx="6223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2425700" y="4610100"/>
            <a:ext cx="6223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2327780">
            <a:off x="5122605" y="2803016"/>
            <a:ext cx="596900" cy="260702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22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07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675112"/>
              </p:ext>
            </p:extLst>
          </p:nvPr>
        </p:nvGraphicFramePr>
        <p:xfrm>
          <a:off x="457200" y="1600200"/>
          <a:ext cx="822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719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713289"/>
              </p:ext>
            </p:extLst>
          </p:nvPr>
        </p:nvGraphicFramePr>
        <p:xfrm>
          <a:off x="457200" y="1739900"/>
          <a:ext cx="8229600" cy="4737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60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623483"/>
              </p:ext>
            </p:extLst>
          </p:nvPr>
        </p:nvGraphicFramePr>
        <p:xfrm>
          <a:off x="660400" y="1473200"/>
          <a:ext cx="80264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18874" y="-6893"/>
            <a:ext cx="3843526" cy="775786"/>
            <a:chOff x="118874" y="-6893"/>
            <a:chExt cx="3843526" cy="775786"/>
          </a:xfrm>
        </p:grpSpPr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878115" y="15305"/>
              <a:ext cx="3084285" cy="57899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1828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152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058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8720" indent="-13716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7160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5448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>
                  <a:solidFill>
                    <a:schemeClr val="bg1"/>
                  </a:solidFill>
                </a:rPr>
                <a:t>Jones Leadership Center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260" b="99221" l="498" r="99502">
                          <a14:foregroundMark x1="42537" y1="17143" x2="42537" y2="17143"/>
                          <a14:foregroundMark x1="49502" y1="14286" x2="49502" y2="14286"/>
                          <a14:foregroundMark x1="51244" y1="16883" x2="51244" y2="16883"/>
                          <a14:foregroundMark x1="56965" y1="16364" x2="56965" y2="16364"/>
                          <a14:foregroundMark x1="59701" y1="17143" x2="59701" y2="17143"/>
                          <a14:foregroundMark x1="64925" y1="16104" x2="64925" y2="16104"/>
                          <a14:foregroundMark x1="70896" y1="22597" x2="70896" y2="22597"/>
                          <a14:foregroundMark x1="70896" y1="25455" x2="70896" y2="25455"/>
                          <a14:foregroundMark x1="67662" y1="23377" x2="67662" y2="23377"/>
                          <a14:foregroundMark x1="19403" y1="33506" x2="19403" y2="33506"/>
                          <a14:foregroundMark x1="17413" y1="41818" x2="17413" y2="41818"/>
                          <a14:foregroundMark x1="17910" y1="49091" x2="17910" y2="49091"/>
                          <a14:foregroundMark x1="19403" y1="64416" x2="19403" y2="64416"/>
                          <a14:foregroundMark x1="79104" y1="63117" x2="79104" y2="63117"/>
                          <a14:foregroundMark x1="67164" y1="76623" x2="67164" y2="76623"/>
                          <a14:foregroundMark x1="60945" y1="82338" x2="60945" y2="82338"/>
                          <a14:foregroundMark x1="43284" y1="81558" x2="43284" y2="81558"/>
                          <a14:foregroundMark x1="36318" y1="81558" x2="36318" y2="81558"/>
                          <a14:foregroundMark x1="41294" y1="58961" x2="41294" y2="58961"/>
                          <a14:foregroundMark x1="44030" y1="48052" x2="44030" y2="48052"/>
                          <a14:foregroundMark x1="54975" y1="37662" x2="54975" y2="37662"/>
                          <a14:foregroundMark x1="50498" y1="31688" x2="50498" y2="31688"/>
                          <a14:foregroundMark x1="28109" y1="21818" x2="28109" y2="21818"/>
                          <a14:foregroundMark x1="16667" y1="45195" x2="16667" y2="45195"/>
                          <a14:foregroundMark x1="31592" y1="37662" x2="31592" y2="37662"/>
                          <a14:foregroundMark x1="27612" y1="34545" x2="27612" y2="34545"/>
                          <a14:foregroundMark x1="30846" y1="31688" x2="30846" y2="31688"/>
                          <a14:foregroundMark x1="34328" y1="27013" x2="34328" y2="27013"/>
                          <a14:foregroundMark x1="39801" y1="24935" x2="39801" y2="24935"/>
                          <a14:foregroundMark x1="47264" y1="22597" x2="47264" y2="22597"/>
                          <a14:foregroundMark x1="53234" y1="23117" x2="53234" y2="23117"/>
                          <a14:foregroundMark x1="59453" y1="25455" x2="59453" y2="25455"/>
                          <a14:foregroundMark x1="64428" y1="32727" x2="64428" y2="32727"/>
                          <a14:foregroundMark x1="65672" y1="36104" x2="65672" y2="38442"/>
                          <a14:foregroundMark x1="67662" y1="41039" x2="67662" y2="41039"/>
                          <a14:foregroundMark x1="68408" y1="44156" x2="68408" y2="44156"/>
                          <a14:foregroundMark x1="69652" y1="49610" x2="69652" y2="49610"/>
                          <a14:foregroundMark x1="71144" y1="52987" x2="71144" y2="52987"/>
                          <a14:foregroundMark x1="73881" y1="50909" x2="73881" y2="50909"/>
                          <a14:foregroundMark x1="73134" y1="45974" x2="72637" y2="44675"/>
                          <a14:foregroundMark x1="35821" y1="52987" x2="35821" y2="52987"/>
                          <a14:foregroundMark x1="26866" y1="52468" x2="26866" y2="52468"/>
                          <a14:foregroundMark x1="25622" y1="48052" x2="25622" y2="48052"/>
                          <a14:foregroundMark x1="30100" y1="55844" x2="30100" y2="55844"/>
                          <a14:foregroundMark x1="29602" y1="60260" x2="29602" y2="60260"/>
                          <a14:foregroundMark x1="32090" y1="63117" x2="32090" y2="63117"/>
                          <a14:foregroundMark x1="35075" y1="66753" x2="35075" y2="66753"/>
                          <a14:foregroundMark x1="36318" y1="69610" x2="36318" y2="6961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8874" y="-6893"/>
              <a:ext cx="810041" cy="7757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96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071632"/>
      </a:accent1>
      <a:accent2>
        <a:srgbClr val="28191B"/>
      </a:accent2>
      <a:accent3>
        <a:srgbClr val="102252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371</TotalTime>
  <Words>93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Clarity</vt:lpstr>
      <vt:lpstr>Leadership Presence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</dc:creator>
  <cp:lastModifiedBy>Secretary</cp:lastModifiedBy>
  <cp:revision>18</cp:revision>
  <dcterms:created xsi:type="dcterms:W3CDTF">2014-01-15T15:28:26Z</dcterms:created>
  <dcterms:modified xsi:type="dcterms:W3CDTF">2016-01-21T17:30:20Z</dcterms:modified>
</cp:coreProperties>
</file>