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2349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4122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8879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183727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8540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1129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0108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5123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4992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536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5156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0541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364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8644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6066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3974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660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590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Passing the Baton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Church Leadership </a:t>
            </a:r>
            <a:r>
              <a:rPr lang="en-US" b="1" dirty="0" smtClean="0"/>
              <a:t>in the Next Generation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89679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Passing the Baton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Church Leadership </a:t>
            </a:r>
            <a:r>
              <a:rPr lang="en-US" b="1" dirty="0" smtClean="0"/>
              <a:t>in the Next Generation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31809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G.I. Generation </a:t>
            </a:r>
            <a:r>
              <a:rPr lang="en-US" sz="2800" b="1" dirty="0" smtClean="0"/>
              <a:t>(born </a:t>
            </a:r>
            <a:r>
              <a:rPr lang="en-US" sz="2800" b="1" dirty="0"/>
              <a:t>before 1928)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182232" cy="3857981"/>
          </a:xfrm>
        </p:spPr>
        <p:txBody>
          <a:bodyPr>
            <a:normAutofit/>
          </a:bodyPr>
          <a:lstStyle/>
          <a:p>
            <a:r>
              <a:rPr lang="en-US" dirty="0" smtClean="0"/>
              <a:t>Lived through the Great Depression and World War II</a:t>
            </a:r>
          </a:p>
          <a:p>
            <a:r>
              <a:rPr lang="en-US" dirty="0" smtClean="0"/>
              <a:t>Frugal</a:t>
            </a:r>
          </a:p>
          <a:p>
            <a:r>
              <a:rPr lang="en-US" dirty="0" smtClean="0"/>
              <a:t>High degree of brand loyalty and institutional loyalty</a:t>
            </a:r>
          </a:p>
          <a:p>
            <a:r>
              <a:rPr lang="en-US" dirty="0" smtClean="0"/>
              <a:t>Firm in their beliefs</a:t>
            </a:r>
          </a:p>
          <a:p>
            <a:r>
              <a:rPr lang="en-US" dirty="0" smtClean="0"/>
              <a:t>Serving as an elder – honor, duty, aspiration</a:t>
            </a:r>
          </a:p>
          <a:p>
            <a:r>
              <a:rPr lang="en-US" dirty="0" smtClean="0"/>
              <a:t>Builders</a:t>
            </a:r>
          </a:p>
          <a:p>
            <a:r>
              <a:rPr lang="en-US" dirty="0" smtClean="0"/>
              <a:t>Made decisions and informed the church what those decisions were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98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Silent Generation </a:t>
            </a:r>
            <a:r>
              <a:rPr lang="en-US" sz="2800" b="1" dirty="0" smtClean="0"/>
              <a:t>(1928-1945)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2336873"/>
            <a:ext cx="8157519" cy="3599316"/>
          </a:xfrm>
        </p:spPr>
        <p:txBody>
          <a:bodyPr/>
          <a:lstStyle/>
          <a:p>
            <a:r>
              <a:rPr lang="en-US" dirty="0" smtClean="0"/>
              <a:t>Lived in the shadow of the G.I. Generation</a:t>
            </a:r>
          </a:p>
          <a:p>
            <a:r>
              <a:rPr lang="en-US" dirty="0" smtClean="0"/>
              <a:t>Felt the pressure to be as solid and sound as the elders of the previous generation</a:t>
            </a:r>
          </a:p>
          <a:p>
            <a:r>
              <a:rPr lang="en-US" dirty="0" smtClean="0"/>
              <a:t>Hired the first generation of youth ministers</a:t>
            </a:r>
          </a:p>
          <a:p>
            <a:r>
              <a:rPr lang="en-US" dirty="0" smtClean="0"/>
              <a:t>Viewed serving as an elder in a similar light as those of the previous generation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51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Baby Boomers </a:t>
            </a:r>
            <a:r>
              <a:rPr lang="en-US" sz="2800" b="1" dirty="0" smtClean="0"/>
              <a:t>(1946-1964)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2336872"/>
            <a:ext cx="8165757" cy="3948597"/>
          </a:xfrm>
        </p:spPr>
        <p:txBody>
          <a:bodyPr>
            <a:normAutofit/>
          </a:bodyPr>
          <a:lstStyle/>
          <a:p>
            <a:r>
              <a:rPr lang="en-US" dirty="0" smtClean="0"/>
              <a:t>Challenge long-standing, traditional ways of “doing church”</a:t>
            </a:r>
          </a:p>
          <a:p>
            <a:r>
              <a:rPr lang="en-US" dirty="0" smtClean="0"/>
              <a:t>The worship assembly has been a focal point of change. Desire a more affective-driven worship with music that speaks to their hearts</a:t>
            </a:r>
          </a:p>
          <a:p>
            <a:r>
              <a:rPr lang="en-US" dirty="0" smtClean="0"/>
              <a:t>Have a greater degree of openness to working with other religious groups in the community</a:t>
            </a:r>
          </a:p>
          <a:p>
            <a:r>
              <a:rPr lang="en-US" dirty="0" smtClean="0"/>
              <a:t>Have a far more collaborative style of leadership</a:t>
            </a:r>
          </a:p>
          <a:p>
            <a:r>
              <a:rPr lang="en-US" dirty="0" smtClean="0"/>
              <a:t>Are eager to serve as elders, but for different reasons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92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Generation X </a:t>
            </a:r>
            <a:r>
              <a:rPr lang="en-US" sz="2800" b="1" dirty="0" smtClean="0"/>
              <a:t>(1965-1980)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206946" cy="3599316"/>
          </a:xfrm>
        </p:spPr>
        <p:txBody>
          <a:bodyPr/>
          <a:lstStyle/>
          <a:p>
            <a:r>
              <a:rPr lang="en-US" dirty="0" smtClean="0"/>
              <a:t>Are children of divorce</a:t>
            </a:r>
          </a:p>
          <a:p>
            <a:r>
              <a:rPr lang="en-US" dirty="0" smtClean="0"/>
              <a:t>Grew up with youth ministers</a:t>
            </a:r>
          </a:p>
          <a:p>
            <a:r>
              <a:rPr lang="en-US" dirty="0" smtClean="0"/>
              <a:t>Are more mobile than previous generations</a:t>
            </a:r>
          </a:p>
          <a:p>
            <a:r>
              <a:rPr lang="en-US" dirty="0" smtClean="0"/>
              <a:t>Using technology is natural to them</a:t>
            </a:r>
          </a:p>
          <a:p>
            <a:r>
              <a:rPr lang="en-US" dirty="0" smtClean="0"/>
              <a:t>Want to serve in hands-on ways</a:t>
            </a:r>
          </a:p>
          <a:p>
            <a:r>
              <a:rPr lang="en-US" dirty="0" smtClean="0"/>
              <a:t>Don’t aspire to serve as elders in the same ways as those of previous generations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11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19" y="753228"/>
            <a:ext cx="6966854" cy="1080938"/>
          </a:xfrm>
        </p:spPr>
        <p:txBody>
          <a:bodyPr/>
          <a:lstStyle/>
          <a:p>
            <a:r>
              <a:rPr lang="en-US" b="1" dirty="0" smtClean="0"/>
              <a:t>Millennial Generation </a:t>
            </a:r>
            <a:r>
              <a:rPr lang="en-US" sz="2800" b="1" dirty="0" smtClean="0"/>
              <a:t>(1981-1999)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65757" cy="3599316"/>
          </a:xfrm>
        </p:spPr>
        <p:txBody>
          <a:bodyPr/>
          <a:lstStyle/>
          <a:p>
            <a:r>
              <a:rPr lang="en-US" dirty="0" smtClean="0"/>
              <a:t>View diversity as natural and commonplace</a:t>
            </a:r>
          </a:p>
          <a:p>
            <a:r>
              <a:rPr lang="en-US" dirty="0" smtClean="0"/>
              <a:t>Are optimistic about their ability to impact the future</a:t>
            </a:r>
          </a:p>
          <a:p>
            <a:r>
              <a:rPr lang="en-US" dirty="0" smtClean="0"/>
              <a:t>Are not workaholics</a:t>
            </a:r>
          </a:p>
          <a:p>
            <a:r>
              <a:rPr lang="en-US" dirty="0" smtClean="0"/>
              <a:t>Desire mentoring relationships, but on their terms</a:t>
            </a:r>
          </a:p>
          <a:p>
            <a:r>
              <a:rPr lang="en-US" dirty="0" smtClean="0"/>
              <a:t>Communicate like no other generation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3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52" y="753228"/>
            <a:ext cx="7224584" cy="1080938"/>
          </a:xfrm>
        </p:spPr>
        <p:txBody>
          <a:bodyPr/>
          <a:lstStyle/>
          <a:p>
            <a:r>
              <a:rPr lang="en-US" b="1" dirty="0" smtClean="0"/>
              <a:t>Realities of Leader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Roots in the church?</a:t>
            </a:r>
          </a:p>
          <a:p>
            <a:r>
              <a:rPr lang="en-US" dirty="0" smtClean="0"/>
              <a:t>Family background</a:t>
            </a:r>
          </a:p>
          <a:p>
            <a:r>
              <a:rPr lang="en-US" dirty="0" smtClean="0"/>
              <a:t>The role of duty</a:t>
            </a:r>
          </a:p>
          <a:p>
            <a:r>
              <a:rPr lang="en-US" dirty="0" smtClean="0"/>
              <a:t>Ministry partnerships</a:t>
            </a:r>
          </a:p>
          <a:p>
            <a:r>
              <a:rPr lang="en-US" dirty="0" smtClean="0"/>
              <a:t>The perception of being an elder</a:t>
            </a:r>
          </a:p>
        </p:txBody>
      </p:sp>
    </p:spTree>
    <p:extLst>
      <p:ext uri="{BB962C8B-B14F-4D97-AF65-F5344CB8AC3E}">
        <p14:creationId xmlns:p14="http://schemas.microsoft.com/office/powerpoint/2010/main" val="374591796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843" y="753228"/>
            <a:ext cx="6983330" cy="1080938"/>
          </a:xfrm>
        </p:spPr>
        <p:txBody>
          <a:bodyPr/>
          <a:lstStyle/>
          <a:p>
            <a:r>
              <a:rPr lang="en-US" b="1" dirty="0" smtClean="0"/>
              <a:t>What can be done to encourage the development of leaders?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65757" cy="3599316"/>
          </a:xfrm>
        </p:spPr>
        <p:txBody>
          <a:bodyPr/>
          <a:lstStyle/>
          <a:p>
            <a:r>
              <a:rPr lang="en-US" dirty="0" smtClean="0"/>
              <a:t>Initiate relationships with potential leaders</a:t>
            </a:r>
          </a:p>
          <a:p>
            <a:r>
              <a:rPr lang="en-US" dirty="0"/>
              <a:t>Demonstrate transparency, authenticity, humility and integrity – No religious “masks” or unfamiliar religious language</a:t>
            </a:r>
          </a:p>
          <a:p>
            <a:r>
              <a:rPr lang="en-US" dirty="0"/>
              <a:t>Be willing to listen to their concerns and </a:t>
            </a:r>
            <a:r>
              <a:rPr lang="en-US" dirty="0" smtClean="0"/>
              <a:t>ideas</a:t>
            </a:r>
          </a:p>
          <a:p>
            <a:r>
              <a:rPr lang="en-US" dirty="0" smtClean="0"/>
              <a:t>Provide depth in biblical teaching</a:t>
            </a:r>
          </a:p>
          <a:p>
            <a:r>
              <a:rPr lang="en-US" dirty="0"/>
              <a:t>Join them in hands-on service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374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By the Way – Be Prepared!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8198708" cy="3599316"/>
          </a:xfrm>
        </p:spPr>
        <p:txBody>
          <a:bodyPr/>
          <a:lstStyle/>
          <a:p>
            <a:r>
              <a:rPr lang="en-US" dirty="0" smtClean="0"/>
              <a:t>The Gen X leader will ask the “why” questions.</a:t>
            </a:r>
          </a:p>
          <a:p>
            <a:r>
              <a:rPr lang="en-US" dirty="0" smtClean="0"/>
              <a:t>The “sacred cows” have no safe pasture.</a:t>
            </a:r>
          </a:p>
          <a:p>
            <a:r>
              <a:rPr lang="en-US" dirty="0" smtClean="0"/>
              <a:t>The Gen X leader would rather do it than talk about it.</a:t>
            </a:r>
          </a:p>
          <a:p>
            <a:r>
              <a:rPr lang="en-US" dirty="0" smtClean="0"/>
              <a:t>Balancing compassion and conviction</a:t>
            </a:r>
          </a:p>
          <a:p>
            <a:r>
              <a:rPr lang="en-US" dirty="0" smtClean="0"/>
              <a:t>Gen X leaders want to use technology in meaningful ways.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83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1521</TotalTime>
  <Words>409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Passing the Baton</vt:lpstr>
      <vt:lpstr>G.I. Generation (born before 1928)</vt:lpstr>
      <vt:lpstr>Silent Generation (1928-1945)</vt:lpstr>
      <vt:lpstr>Baby Boomers (1946-1964)</vt:lpstr>
      <vt:lpstr>Generation X (1965-1980)</vt:lpstr>
      <vt:lpstr>Millennial Generation (1981-1999)</vt:lpstr>
      <vt:lpstr>Realities of Leader Development</vt:lpstr>
      <vt:lpstr>What can be done to encourage the development of leaders?</vt:lpstr>
      <vt:lpstr>By the Way – Be Prepared!</vt:lpstr>
      <vt:lpstr>Passing the Baton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Passing the Baton</dc:title>
  <dc:creator>Jan Knox</dc:creator>
  <cp:lastModifiedBy>Jan Knox</cp:lastModifiedBy>
  <cp:revision>11</cp:revision>
  <dcterms:created xsi:type="dcterms:W3CDTF">2016-02-04T16:26:38Z</dcterms:created>
  <dcterms:modified xsi:type="dcterms:W3CDTF">2016-02-05T17:47:50Z</dcterms:modified>
</cp:coreProperties>
</file>